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5143500" type="screen16x9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643517"/>
              </a:solidFill>
              <a:prstDash val="solid"/>
              <a:round/>
            </a:ln>
          </a:left>
          <a:right>
            <a:ln w="12700" cap="flat">
              <a:solidFill>
                <a:srgbClr val="643517"/>
              </a:solidFill>
              <a:prstDash val="solid"/>
              <a:round/>
            </a:ln>
          </a:right>
          <a:top>
            <a:ln w="12700" cap="flat">
              <a:solidFill>
                <a:srgbClr val="643517"/>
              </a:solidFill>
              <a:prstDash val="solid"/>
              <a:round/>
            </a:ln>
          </a:top>
          <a:bottom>
            <a:ln w="12700" cap="flat">
              <a:solidFill>
                <a:srgbClr val="643517"/>
              </a:solidFill>
              <a:prstDash val="solid"/>
              <a:round/>
            </a:ln>
          </a:bottom>
          <a:insideH>
            <a:ln w="12700" cap="flat">
              <a:solidFill>
                <a:srgbClr val="643517"/>
              </a:solidFill>
              <a:prstDash val="solid"/>
              <a:round/>
            </a:ln>
          </a:insideH>
          <a:insideV>
            <a:ln w="12700" cap="flat">
              <a:solidFill>
                <a:srgbClr val="643517"/>
              </a:solidFill>
              <a:prstDash val="solid"/>
              <a:round/>
            </a:ln>
          </a:insideV>
        </a:tcBdr>
        <a:fill>
          <a:solidFill>
            <a:srgbClr val="F5F5F4"/>
          </a:solidFill>
        </a:fill>
      </a:tcStyle>
    </a:wholeTbl>
    <a:band2H>
      <a:tcTxStyle/>
      <a:tcStyle>
        <a:tcBdr/>
        <a:fill>
          <a:solidFill>
            <a:srgbClr val="FAFAFA"/>
          </a:solidFill>
        </a:fill>
      </a:tcStyle>
    </a:band2H>
    <a:firstCol>
      <a:tcTxStyle b="on" i="off">
        <a:fontRef idx="major">
          <a:srgbClr val="643517"/>
        </a:fontRef>
        <a:srgbClr val="643517"/>
      </a:tcTxStyle>
      <a:tcStyle>
        <a:tcBdr>
          <a:left>
            <a:ln w="12700" cap="flat">
              <a:solidFill>
                <a:srgbClr val="643517"/>
              </a:solidFill>
              <a:prstDash val="solid"/>
              <a:round/>
            </a:ln>
          </a:left>
          <a:right>
            <a:ln w="12700" cap="flat">
              <a:solidFill>
                <a:srgbClr val="643517"/>
              </a:solidFill>
              <a:prstDash val="solid"/>
              <a:round/>
            </a:ln>
          </a:right>
          <a:top>
            <a:ln w="12700" cap="flat">
              <a:solidFill>
                <a:srgbClr val="643517"/>
              </a:solidFill>
              <a:prstDash val="solid"/>
              <a:round/>
            </a:ln>
          </a:top>
          <a:bottom>
            <a:ln w="12700" cap="flat">
              <a:solidFill>
                <a:srgbClr val="643517"/>
              </a:solidFill>
              <a:prstDash val="solid"/>
              <a:round/>
            </a:ln>
          </a:bottom>
          <a:insideH>
            <a:ln w="12700" cap="flat">
              <a:solidFill>
                <a:srgbClr val="643517"/>
              </a:solidFill>
              <a:prstDash val="solid"/>
              <a:round/>
            </a:ln>
          </a:insideH>
          <a:insideV>
            <a:ln w="12700" cap="flat">
              <a:solidFill>
                <a:srgbClr val="643517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643517"/>
        </a:fontRef>
        <a:srgbClr val="643517"/>
      </a:tcTxStyle>
      <a:tcStyle>
        <a:tcBdr>
          <a:left>
            <a:ln w="12700" cap="flat">
              <a:solidFill>
                <a:srgbClr val="643517"/>
              </a:solidFill>
              <a:prstDash val="solid"/>
              <a:round/>
            </a:ln>
          </a:left>
          <a:right>
            <a:ln w="12700" cap="flat">
              <a:solidFill>
                <a:srgbClr val="643517"/>
              </a:solidFill>
              <a:prstDash val="solid"/>
              <a:round/>
            </a:ln>
          </a:right>
          <a:top>
            <a:ln w="38100" cap="flat">
              <a:solidFill>
                <a:srgbClr val="643517"/>
              </a:solidFill>
              <a:prstDash val="solid"/>
              <a:round/>
            </a:ln>
          </a:top>
          <a:bottom>
            <a:ln w="12700" cap="flat">
              <a:solidFill>
                <a:srgbClr val="643517"/>
              </a:solidFill>
              <a:prstDash val="solid"/>
              <a:round/>
            </a:ln>
          </a:bottom>
          <a:insideH>
            <a:ln w="12700" cap="flat">
              <a:solidFill>
                <a:srgbClr val="643517"/>
              </a:solidFill>
              <a:prstDash val="solid"/>
              <a:round/>
            </a:ln>
          </a:insideH>
          <a:insideV>
            <a:ln w="12700" cap="flat">
              <a:solidFill>
                <a:srgbClr val="643517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643517"/>
        </a:fontRef>
        <a:srgbClr val="643517"/>
      </a:tcTxStyle>
      <a:tcStyle>
        <a:tcBdr>
          <a:left>
            <a:ln w="12700" cap="flat">
              <a:solidFill>
                <a:srgbClr val="643517"/>
              </a:solidFill>
              <a:prstDash val="solid"/>
              <a:round/>
            </a:ln>
          </a:left>
          <a:right>
            <a:ln w="12700" cap="flat">
              <a:solidFill>
                <a:srgbClr val="643517"/>
              </a:solidFill>
              <a:prstDash val="solid"/>
              <a:round/>
            </a:ln>
          </a:right>
          <a:top>
            <a:ln w="12700" cap="flat">
              <a:solidFill>
                <a:srgbClr val="643517"/>
              </a:solidFill>
              <a:prstDash val="solid"/>
              <a:round/>
            </a:ln>
          </a:top>
          <a:bottom>
            <a:ln w="38100" cap="flat">
              <a:solidFill>
                <a:srgbClr val="643517"/>
              </a:solidFill>
              <a:prstDash val="solid"/>
              <a:round/>
            </a:ln>
          </a:bottom>
          <a:insideH>
            <a:ln w="12700" cap="flat">
              <a:solidFill>
                <a:srgbClr val="643517"/>
              </a:solidFill>
              <a:prstDash val="solid"/>
              <a:round/>
            </a:ln>
          </a:insideH>
          <a:insideV>
            <a:ln w="12700" cap="flat">
              <a:solidFill>
                <a:srgbClr val="643517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643517"/>
              </a:solidFill>
              <a:prstDash val="solid"/>
              <a:round/>
            </a:ln>
          </a:left>
          <a:right>
            <a:ln w="12700" cap="flat">
              <a:solidFill>
                <a:srgbClr val="643517"/>
              </a:solidFill>
              <a:prstDash val="solid"/>
              <a:round/>
            </a:ln>
          </a:right>
          <a:top>
            <a:ln w="12700" cap="flat">
              <a:solidFill>
                <a:srgbClr val="643517"/>
              </a:solidFill>
              <a:prstDash val="solid"/>
              <a:round/>
            </a:ln>
          </a:top>
          <a:bottom>
            <a:ln w="12700" cap="flat">
              <a:solidFill>
                <a:srgbClr val="643517"/>
              </a:solidFill>
              <a:prstDash val="solid"/>
              <a:round/>
            </a:ln>
          </a:bottom>
          <a:insideH>
            <a:ln w="12700" cap="flat">
              <a:solidFill>
                <a:srgbClr val="643517"/>
              </a:solidFill>
              <a:prstDash val="solid"/>
              <a:round/>
            </a:ln>
          </a:insideH>
          <a:insideV>
            <a:ln w="12700" cap="flat">
              <a:solidFill>
                <a:srgbClr val="643517"/>
              </a:solidFill>
              <a:prstDash val="solid"/>
              <a:round/>
            </a:ln>
          </a:insideV>
        </a:tcBdr>
        <a:fill>
          <a:solidFill>
            <a:schemeClr val="accent2">
              <a:lumOff val="44000"/>
            </a:schemeClr>
          </a:solidFill>
        </a:fill>
      </a:tcStyle>
    </a:wholeTbl>
    <a:band2H>
      <a:tcTxStyle/>
      <a:tcStyle>
        <a:tcBdr/>
        <a:fill>
          <a:solidFill>
            <a:schemeClr val="accent2">
              <a:lumOff val="44000"/>
            </a:schemeClr>
          </a:solidFill>
        </a:fill>
      </a:tcStyle>
    </a:band2H>
    <a:firstCol>
      <a:tcTxStyle b="on" i="off">
        <a:fontRef idx="major">
          <a:srgbClr val="643517"/>
        </a:fontRef>
        <a:srgbClr val="643517"/>
      </a:tcTxStyle>
      <a:tcStyle>
        <a:tcBdr>
          <a:left>
            <a:ln w="12700" cap="flat">
              <a:solidFill>
                <a:srgbClr val="643517"/>
              </a:solidFill>
              <a:prstDash val="solid"/>
              <a:round/>
            </a:ln>
          </a:left>
          <a:right>
            <a:ln w="12700" cap="flat">
              <a:solidFill>
                <a:srgbClr val="643517"/>
              </a:solidFill>
              <a:prstDash val="solid"/>
              <a:round/>
            </a:ln>
          </a:right>
          <a:top>
            <a:ln w="12700" cap="flat">
              <a:solidFill>
                <a:srgbClr val="643517"/>
              </a:solidFill>
              <a:prstDash val="solid"/>
              <a:round/>
            </a:ln>
          </a:top>
          <a:bottom>
            <a:ln w="12700" cap="flat">
              <a:solidFill>
                <a:srgbClr val="643517"/>
              </a:solidFill>
              <a:prstDash val="solid"/>
              <a:round/>
            </a:ln>
          </a:bottom>
          <a:insideH>
            <a:ln w="12700" cap="flat">
              <a:solidFill>
                <a:srgbClr val="643517"/>
              </a:solidFill>
              <a:prstDash val="solid"/>
              <a:round/>
            </a:ln>
          </a:insideH>
          <a:insideV>
            <a:ln w="12700" cap="flat">
              <a:solidFill>
                <a:srgbClr val="643517"/>
              </a:solidFill>
              <a:prstDash val="solid"/>
              <a:round/>
            </a:ln>
          </a:insideV>
        </a:tcBdr>
        <a:fill>
          <a:solidFill>
            <a:schemeClr val="accent2">
              <a:lumOff val="44000"/>
            </a:schemeClr>
          </a:solidFill>
        </a:fill>
      </a:tcStyle>
    </a:firstCol>
    <a:lastRow>
      <a:tcTxStyle b="on" i="off">
        <a:fontRef idx="major">
          <a:srgbClr val="643517"/>
        </a:fontRef>
        <a:srgbClr val="643517"/>
      </a:tcTxStyle>
      <a:tcStyle>
        <a:tcBdr>
          <a:left>
            <a:ln w="12700" cap="flat">
              <a:solidFill>
                <a:srgbClr val="643517"/>
              </a:solidFill>
              <a:prstDash val="solid"/>
              <a:round/>
            </a:ln>
          </a:left>
          <a:right>
            <a:ln w="12700" cap="flat">
              <a:solidFill>
                <a:srgbClr val="643517"/>
              </a:solidFill>
              <a:prstDash val="solid"/>
              <a:round/>
            </a:ln>
          </a:right>
          <a:top>
            <a:ln w="38100" cap="flat">
              <a:solidFill>
                <a:srgbClr val="643517"/>
              </a:solidFill>
              <a:prstDash val="solid"/>
              <a:round/>
            </a:ln>
          </a:top>
          <a:bottom>
            <a:ln w="12700" cap="flat">
              <a:solidFill>
                <a:srgbClr val="643517"/>
              </a:solidFill>
              <a:prstDash val="solid"/>
              <a:round/>
            </a:ln>
          </a:bottom>
          <a:insideH>
            <a:ln w="12700" cap="flat">
              <a:solidFill>
                <a:srgbClr val="643517"/>
              </a:solidFill>
              <a:prstDash val="solid"/>
              <a:round/>
            </a:ln>
          </a:insideH>
          <a:insideV>
            <a:ln w="12700" cap="flat">
              <a:solidFill>
                <a:srgbClr val="643517"/>
              </a:solidFill>
              <a:prstDash val="solid"/>
              <a:round/>
            </a:ln>
          </a:insideV>
        </a:tcBdr>
        <a:fill>
          <a:solidFill>
            <a:schemeClr val="accent2">
              <a:lumOff val="44000"/>
            </a:schemeClr>
          </a:solidFill>
        </a:fill>
      </a:tcStyle>
    </a:lastRow>
    <a:firstRow>
      <a:tcTxStyle b="on" i="off">
        <a:fontRef idx="major">
          <a:srgbClr val="643517"/>
        </a:fontRef>
        <a:srgbClr val="643517"/>
      </a:tcTxStyle>
      <a:tcStyle>
        <a:tcBdr>
          <a:left>
            <a:ln w="12700" cap="flat">
              <a:solidFill>
                <a:srgbClr val="643517"/>
              </a:solidFill>
              <a:prstDash val="solid"/>
              <a:round/>
            </a:ln>
          </a:left>
          <a:right>
            <a:ln w="12700" cap="flat">
              <a:solidFill>
                <a:srgbClr val="643517"/>
              </a:solidFill>
              <a:prstDash val="solid"/>
              <a:round/>
            </a:ln>
          </a:right>
          <a:top>
            <a:ln w="12700" cap="flat">
              <a:solidFill>
                <a:srgbClr val="643517"/>
              </a:solidFill>
              <a:prstDash val="solid"/>
              <a:round/>
            </a:ln>
          </a:top>
          <a:bottom>
            <a:ln w="38100" cap="flat">
              <a:solidFill>
                <a:srgbClr val="643517"/>
              </a:solidFill>
              <a:prstDash val="solid"/>
              <a:round/>
            </a:ln>
          </a:bottom>
          <a:insideH>
            <a:ln w="12700" cap="flat">
              <a:solidFill>
                <a:srgbClr val="643517"/>
              </a:solidFill>
              <a:prstDash val="solid"/>
              <a:round/>
            </a:ln>
          </a:insideH>
          <a:insideV>
            <a:ln w="12700" cap="flat">
              <a:solidFill>
                <a:srgbClr val="643517"/>
              </a:solidFill>
              <a:prstDash val="solid"/>
              <a:round/>
            </a:ln>
          </a:insideV>
        </a:tcBdr>
        <a:fill>
          <a:solidFill>
            <a:schemeClr val="accent2">
              <a:lumOff val="44000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643517"/>
              </a:solidFill>
              <a:prstDash val="solid"/>
              <a:round/>
            </a:ln>
          </a:left>
          <a:right>
            <a:ln w="12700" cap="flat">
              <a:solidFill>
                <a:srgbClr val="643517"/>
              </a:solidFill>
              <a:prstDash val="solid"/>
              <a:round/>
            </a:ln>
          </a:right>
          <a:top>
            <a:ln w="12700" cap="flat">
              <a:solidFill>
                <a:srgbClr val="643517"/>
              </a:solidFill>
              <a:prstDash val="solid"/>
              <a:round/>
            </a:ln>
          </a:top>
          <a:bottom>
            <a:ln w="12700" cap="flat">
              <a:solidFill>
                <a:srgbClr val="643517"/>
              </a:solidFill>
              <a:prstDash val="solid"/>
              <a:round/>
            </a:ln>
          </a:bottom>
          <a:insideH>
            <a:ln w="12700" cap="flat">
              <a:solidFill>
                <a:srgbClr val="643517"/>
              </a:solidFill>
              <a:prstDash val="solid"/>
              <a:round/>
            </a:ln>
          </a:insideH>
          <a:insideV>
            <a:ln w="12700" cap="flat">
              <a:solidFill>
                <a:srgbClr val="643517"/>
              </a:solidFill>
              <a:prstDash val="solid"/>
              <a:round/>
            </a:ln>
          </a:insideV>
        </a:tcBdr>
        <a:fill>
          <a:solidFill>
            <a:schemeClr val="accent2">
              <a:lumOff val="44000"/>
            </a:schemeClr>
          </a:solidFill>
        </a:fill>
      </a:tcStyle>
    </a:wholeTbl>
    <a:band2H>
      <a:tcTxStyle/>
      <a:tcStyle>
        <a:tcBdr/>
        <a:fill>
          <a:solidFill>
            <a:schemeClr val="accent2">
              <a:lumOff val="44000"/>
            </a:schemeClr>
          </a:solidFill>
        </a:fill>
      </a:tcStyle>
    </a:band2H>
    <a:firstCol>
      <a:tcTxStyle b="on" i="off">
        <a:fontRef idx="major">
          <a:srgbClr val="643517"/>
        </a:fontRef>
        <a:srgbClr val="643517"/>
      </a:tcTxStyle>
      <a:tcStyle>
        <a:tcBdr>
          <a:left>
            <a:ln w="12700" cap="flat">
              <a:solidFill>
                <a:srgbClr val="643517"/>
              </a:solidFill>
              <a:prstDash val="solid"/>
              <a:round/>
            </a:ln>
          </a:left>
          <a:right>
            <a:ln w="12700" cap="flat">
              <a:solidFill>
                <a:srgbClr val="643517"/>
              </a:solidFill>
              <a:prstDash val="solid"/>
              <a:round/>
            </a:ln>
          </a:right>
          <a:top>
            <a:ln w="12700" cap="flat">
              <a:solidFill>
                <a:srgbClr val="643517"/>
              </a:solidFill>
              <a:prstDash val="solid"/>
              <a:round/>
            </a:ln>
          </a:top>
          <a:bottom>
            <a:ln w="12700" cap="flat">
              <a:solidFill>
                <a:srgbClr val="643517"/>
              </a:solidFill>
              <a:prstDash val="solid"/>
              <a:round/>
            </a:ln>
          </a:bottom>
          <a:insideH>
            <a:ln w="12700" cap="flat">
              <a:solidFill>
                <a:srgbClr val="643517"/>
              </a:solidFill>
              <a:prstDash val="solid"/>
              <a:round/>
            </a:ln>
          </a:insideH>
          <a:insideV>
            <a:ln w="12700" cap="flat">
              <a:solidFill>
                <a:srgbClr val="643517"/>
              </a:solidFill>
              <a:prstDash val="solid"/>
              <a:round/>
            </a:ln>
          </a:insideV>
        </a:tcBdr>
        <a:fill>
          <a:solidFill>
            <a:schemeClr val="accent2">
              <a:lumOff val="44000"/>
            </a:schemeClr>
          </a:solidFill>
        </a:fill>
      </a:tcStyle>
    </a:firstCol>
    <a:lastRow>
      <a:tcTxStyle b="on" i="off">
        <a:fontRef idx="major">
          <a:srgbClr val="643517"/>
        </a:fontRef>
        <a:srgbClr val="643517"/>
      </a:tcTxStyle>
      <a:tcStyle>
        <a:tcBdr>
          <a:left>
            <a:ln w="12700" cap="flat">
              <a:solidFill>
                <a:srgbClr val="643517"/>
              </a:solidFill>
              <a:prstDash val="solid"/>
              <a:round/>
            </a:ln>
          </a:left>
          <a:right>
            <a:ln w="12700" cap="flat">
              <a:solidFill>
                <a:srgbClr val="643517"/>
              </a:solidFill>
              <a:prstDash val="solid"/>
              <a:round/>
            </a:ln>
          </a:right>
          <a:top>
            <a:ln w="38100" cap="flat">
              <a:solidFill>
                <a:srgbClr val="643517"/>
              </a:solidFill>
              <a:prstDash val="solid"/>
              <a:round/>
            </a:ln>
          </a:top>
          <a:bottom>
            <a:ln w="12700" cap="flat">
              <a:solidFill>
                <a:srgbClr val="643517"/>
              </a:solidFill>
              <a:prstDash val="solid"/>
              <a:round/>
            </a:ln>
          </a:bottom>
          <a:insideH>
            <a:ln w="12700" cap="flat">
              <a:solidFill>
                <a:srgbClr val="643517"/>
              </a:solidFill>
              <a:prstDash val="solid"/>
              <a:round/>
            </a:ln>
          </a:insideH>
          <a:insideV>
            <a:ln w="12700" cap="flat">
              <a:solidFill>
                <a:srgbClr val="643517"/>
              </a:solidFill>
              <a:prstDash val="solid"/>
              <a:round/>
            </a:ln>
          </a:insideV>
        </a:tcBdr>
        <a:fill>
          <a:solidFill>
            <a:schemeClr val="accent2">
              <a:lumOff val="44000"/>
            </a:schemeClr>
          </a:solidFill>
        </a:fill>
      </a:tcStyle>
    </a:lastRow>
    <a:firstRow>
      <a:tcTxStyle b="on" i="off">
        <a:fontRef idx="major">
          <a:srgbClr val="643517"/>
        </a:fontRef>
        <a:srgbClr val="643517"/>
      </a:tcTxStyle>
      <a:tcStyle>
        <a:tcBdr>
          <a:left>
            <a:ln w="12700" cap="flat">
              <a:solidFill>
                <a:srgbClr val="643517"/>
              </a:solidFill>
              <a:prstDash val="solid"/>
              <a:round/>
            </a:ln>
          </a:left>
          <a:right>
            <a:ln w="12700" cap="flat">
              <a:solidFill>
                <a:srgbClr val="643517"/>
              </a:solidFill>
              <a:prstDash val="solid"/>
              <a:round/>
            </a:ln>
          </a:right>
          <a:top>
            <a:ln w="12700" cap="flat">
              <a:solidFill>
                <a:srgbClr val="643517"/>
              </a:solidFill>
              <a:prstDash val="solid"/>
              <a:round/>
            </a:ln>
          </a:top>
          <a:bottom>
            <a:ln w="38100" cap="flat">
              <a:solidFill>
                <a:srgbClr val="643517"/>
              </a:solidFill>
              <a:prstDash val="solid"/>
              <a:round/>
            </a:ln>
          </a:bottom>
          <a:insideH>
            <a:ln w="12700" cap="flat">
              <a:solidFill>
                <a:srgbClr val="643517"/>
              </a:solidFill>
              <a:prstDash val="solid"/>
              <a:round/>
            </a:ln>
          </a:insideH>
          <a:insideV>
            <a:ln w="12700" cap="flat">
              <a:solidFill>
                <a:srgbClr val="643517"/>
              </a:solidFill>
              <a:prstDash val="solid"/>
              <a:round/>
            </a:ln>
          </a:insideV>
        </a:tcBdr>
        <a:fill>
          <a:solidFill>
            <a:schemeClr val="accent2">
              <a:lumOff val="44000"/>
            </a:schemeClr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643517"/>
          </a:solidFill>
        </a:fill>
      </a:tcStyle>
    </a:band2H>
    <a:firstCol>
      <a:tcTxStyle b="on" i="off">
        <a:fontRef idx="major">
          <a:srgbClr val="643517"/>
        </a:fontRef>
        <a:srgbClr val="643517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643517"/>
          </a:solidFill>
        </a:fill>
      </a:tcStyle>
    </a:lastRow>
    <a:firstRow>
      <a:tcTxStyle b="on" i="off">
        <a:fontRef idx="major">
          <a:srgbClr val="643517"/>
        </a:fontRef>
        <a:srgbClr val="643517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643517"/>
              </a:solidFill>
              <a:prstDash val="solid"/>
              <a:round/>
            </a:ln>
          </a:left>
          <a:right>
            <a:ln w="12700" cap="flat">
              <a:solidFill>
                <a:srgbClr val="643517"/>
              </a:solidFill>
              <a:prstDash val="solid"/>
              <a:round/>
            </a:ln>
          </a:right>
          <a:top>
            <a:ln w="12700" cap="flat">
              <a:solidFill>
                <a:srgbClr val="643517"/>
              </a:solidFill>
              <a:prstDash val="solid"/>
              <a:round/>
            </a:ln>
          </a:top>
          <a:bottom>
            <a:ln w="12700" cap="flat">
              <a:solidFill>
                <a:srgbClr val="643517"/>
              </a:solidFill>
              <a:prstDash val="solid"/>
              <a:round/>
            </a:ln>
          </a:bottom>
          <a:insideH>
            <a:ln w="12700" cap="flat">
              <a:solidFill>
                <a:srgbClr val="643517"/>
              </a:solidFill>
              <a:prstDash val="solid"/>
              <a:round/>
            </a:ln>
          </a:insideH>
          <a:insideV>
            <a:ln w="12700" cap="flat">
              <a:solidFill>
                <a:srgbClr val="643517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643517"/>
        </a:fontRef>
        <a:srgbClr val="643517"/>
      </a:tcTxStyle>
      <a:tcStyle>
        <a:tcBdr>
          <a:left>
            <a:ln w="12700" cap="flat">
              <a:solidFill>
                <a:srgbClr val="643517"/>
              </a:solidFill>
              <a:prstDash val="solid"/>
              <a:round/>
            </a:ln>
          </a:left>
          <a:right>
            <a:ln w="12700" cap="flat">
              <a:solidFill>
                <a:srgbClr val="643517"/>
              </a:solidFill>
              <a:prstDash val="solid"/>
              <a:round/>
            </a:ln>
          </a:right>
          <a:top>
            <a:ln w="12700" cap="flat">
              <a:solidFill>
                <a:srgbClr val="643517"/>
              </a:solidFill>
              <a:prstDash val="solid"/>
              <a:round/>
            </a:ln>
          </a:top>
          <a:bottom>
            <a:ln w="12700" cap="flat">
              <a:solidFill>
                <a:srgbClr val="643517"/>
              </a:solidFill>
              <a:prstDash val="solid"/>
              <a:round/>
            </a:ln>
          </a:bottom>
          <a:insideH>
            <a:ln w="12700" cap="flat">
              <a:solidFill>
                <a:srgbClr val="643517"/>
              </a:solidFill>
              <a:prstDash val="solid"/>
              <a:round/>
            </a:ln>
          </a:insideH>
          <a:insideV>
            <a:ln w="12700" cap="flat">
              <a:solidFill>
                <a:srgbClr val="643517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643517"/>
        </a:fontRef>
        <a:srgbClr val="643517"/>
      </a:tcTxStyle>
      <a:tcStyle>
        <a:tcBdr>
          <a:left>
            <a:ln w="12700" cap="flat">
              <a:solidFill>
                <a:srgbClr val="643517"/>
              </a:solidFill>
              <a:prstDash val="solid"/>
              <a:round/>
            </a:ln>
          </a:left>
          <a:right>
            <a:ln w="12700" cap="flat">
              <a:solidFill>
                <a:srgbClr val="643517"/>
              </a:solidFill>
              <a:prstDash val="solid"/>
              <a:round/>
            </a:ln>
          </a:right>
          <a:top>
            <a:ln w="38100" cap="flat">
              <a:solidFill>
                <a:srgbClr val="643517"/>
              </a:solidFill>
              <a:prstDash val="solid"/>
              <a:round/>
            </a:ln>
          </a:top>
          <a:bottom>
            <a:ln w="12700" cap="flat">
              <a:solidFill>
                <a:srgbClr val="643517"/>
              </a:solidFill>
              <a:prstDash val="solid"/>
              <a:round/>
            </a:ln>
          </a:bottom>
          <a:insideH>
            <a:ln w="12700" cap="flat">
              <a:solidFill>
                <a:srgbClr val="643517"/>
              </a:solidFill>
              <a:prstDash val="solid"/>
              <a:round/>
            </a:ln>
          </a:insideH>
          <a:insideV>
            <a:ln w="12700" cap="flat">
              <a:solidFill>
                <a:srgbClr val="643517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643517"/>
        </a:fontRef>
        <a:srgbClr val="643517"/>
      </a:tcTxStyle>
      <a:tcStyle>
        <a:tcBdr>
          <a:left>
            <a:ln w="12700" cap="flat">
              <a:solidFill>
                <a:srgbClr val="643517"/>
              </a:solidFill>
              <a:prstDash val="solid"/>
              <a:round/>
            </a:ln>
          </a:left>
          <a:right>
            <a:ln w="12700" cap="flat">
              <a:solidFill>
                <a:srgbClr val="643517"/>
              </a:solidFill>
              <a:prstDash val="solid"/>
              <a:round/>
            </a:ln>
          </a:right>
          <a:top>
            <a:ln w="12700" cap="flat">
              <a:solidFill>
                <a:srgbClr val="643517"/>
              </a:solidFill>
              <a:prstDash val="solid"/>
              <a:round/>
            </a:ln>
          </a:top>
          <a:bottom>
            <a:ln w="38100" cap="flat">
              <a:solidFill>
                <a:srgbClr val="643517"/>
              </a:solidFill>
              <a:prstDash val="solid"/>
              <a:round/>
            </a:ln>
          </a:bottom>
          <a:insideH>
            <a:ln w="12700" cap="flat">
              <a:solidFill>
                <a:srgbClr val="643517"/>
              </a:solidFill>
              <a:prstDash val="solid"/>
              <a:round/>
            </a:ln>
          </a:insideH>
          <a:insideV>
            <a:ln w="12700" cap="flat">
              <a:solidFill>
                <a:srgbClr val="643517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chemeClr val="accent2">
              <a:lumOff val="44000"/>
            </a:schemeClr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66"/>
  </p:normalViewPr>
  <p:slideViewPr>
    <p:cSldViewPr snapToGrid="0">
      <p:cViewPr varScale="1">
        <p:scale>
          <a:sx n="154" d="100"/>
          <a:sy n="154" d="100"/>
        </p:scale>
        <p:origin x="46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4" name="Shape 114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400">
        <a:latin typeface="+mj-lt"/>
        <a:ea typeface="+mj-ea"/>
        <a:cs typeface="+mj-cs"/>
        <a:sym typeface="Arial"/>
      </a:defRPr>
    </a:lvl1pPr>
    <a:lvl2pPr indent="228600" latinLnBrk="0">
      <a:defRPr sz="1400">
        <a:latin typeface="+mj-lt"/>
        <a:ea typeface="+mj-ea"/>
        <a:cs typeface="+mj-cs"/>
        <a:sym typeface="Arial"/>
      </a:defRPr>
    </a:lvl2pPr>
    <a:lvl3pPr indent="457200" latinLnBrk="0">
      <a:defRPr sz="1400">
        <a:latin typeface="+mj-lt"/>
        <a:ea typeface="+mj-ea"/>
        <a:cs typeface="+mj-cs"/>
        <a:sym typeface="Arial"/>
      </a:defRPr>
    </a:lvl3pPr>
    <a:lvl4pPr indent="685800" latinLnBrk="0">
      <a:defRPr sz="1400">
        <a:latin typeface="+mj-lt"/>
        <a:ea typeface="+mj-ea"/>
        <a:cs typeface="+mj-cs"/>
        <a:sym typeface="Arial"/>
      </a:defRPr>
    </a:lvl4pPr>
    <a:lvl5pPr indent="914400" latinLnBrk="0">
      <a:defRPr sz="1400">
        <a:latin typeface="+mj-lt"/>
        <a:ea typeface="+mj-ea"/>
        <a:cs typeface="+mj-cs"/>
        <a:sym typeface="Arial"/>
      </a:defRPr>
    </a:lvl5pPr>
    <a:lvl6pPr indent="1143000" latinLnBrk="0">
      <a:defRPr sz="1400">
        <a:latin typeface="+mj-lt"/>
        <a:ea typeface="+mj-ea"/>
        <a:cs typeface="+mj-cs"/>
        <a:sym typeface="Arial"/>
      </a:defRPr>
    </a:lvl6pPr>
    <a:lvl7pPr indent="1371600" latinLnBrk="0">
      <a:defRPr sz="1400">
        <a:latin typeface="+mj-lt"/>
        <a:ea typeface="+mj-ea"/>
        <a:cs typeface="+mj-cs"/>
        <a:sym typeface="Arial"/>
      </a:defRPr>
    </a:lvl7pPr>
    <a:lvl8pPr indent="1600200" latinLnBrk="0">
      <a:defRPr sz="1400">
        <a:latin typeface="+mj-lt"/>
        <a:ea typeface="+mj-ea"/>
        <a:cs typeface="+mj-cs"/>
        <a:sym typeface="Arial"/>
      </a:defRPr>
    </a:lvl8pPr>
    <a:lvl9pPr indent="1828800" latinLnBrk="0">
      <a:defRPr sz="1400">
        <a:latin typeface="+mj-lt"/>
        <a:ea typeface="+mj-ea"/>
        <a:cs typeface="+mj-cs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Google Shape;9;p2" descr="Google Shape;9;p2"/>
          <p:cNvPicPr>
            <a:picLocks noChangeAspect="1"/>
          </p:cNvPicPr>
          <p:nvPr/>
        </p:nvPicPr>
        <p:blipFill>
          <a:blip r:embed="rId2"/>
          <a:srcRect t="2015" b="2014"/>
          <a:stretch>
            <a:fillRect/>
          </a:stretch>
        </p:blipFill>
        <p:spPr>
          <a:xfrm>
            <a:off x="-26276" y="-1"/>
            <a:ext cx="9196000" cy="5143502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20" name="Google Shape;10;p2"/>
          <p:cNvGrpSpPr/>
          <p:nvPr/>
        </p:nvGrpSpPr>
        <p:grpSpPr>
          <a:xfrm>
            <a:off x="101999" y="99006"/>
            <a:ext cx="8940002" cy="4945502"/>
            <a:chOff x="0" y="0"/>
            <a:chExt cx="8940000" cy="4945500"/>
          </a:xfrm>
        </p:grpSpPr>
        <p:sp>
          <p:nvSpPr>
            <p:cNvPr id="17" name="Google Shape;11;p2"/>
            <p:cNvSpPr/>
            <p:nvPr/>
          </p:nvSpPr>
          <p:spPr>
            <a:xfrm>
              <a:off x="-1" y="-1"/>
              <a:ext cx="8940002" cy="4945502"/>
            </a:xfrm>
            <a:prstGeom prst="rect">
              <a:avLst/>
            </a:prstGeom>
            <a:noFill/>
            <a:ln w="38100" cap="flat">
              <a:solidFill>
                <a:srgbClr val="F1B87B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 sz="1400"/>
              </a:pPr>
              <a:endParaRPr/>
            </a:p>
          </p:txBody>
        </p:sp>
        <p:sp>
          <p:nvSpPr>
            <p:cNvPr id="18" name="Google Shape;12;p2"/>
            <p:cNvSpPr/>
            <p:nvPr/>
          </p:nvSpPr>
          <p:spPr>
            <a:xfrm>
              <a:off x="77549" y="78600"/>
              <a:ext cx="8784902" cy="4788301"/>
            </a:xfrm>
            <a:prstGeom prst="rect">
              <a:avLst/>
            </a:prstGeom>
            <a:noFill/>
            <a:ln w="38100" cap="flat">
              <a:solidFill>
                <a:srgbClr val="643517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 sz="1400"/>
              </a:pPr>
              <a:endParaRPr/>
            </a:p>
          </p:txBody>
        </p:sp>
        <p:sp>
          <p:nvSpPr>
            <p:cNvPr id="19" name="Google Shape;13;p2"/>
            <p:cNvSpPr/>
            <p:nvPr/>
          </p:nvSpPr>
          <p:spPr>
            <a:xfrm>
              <a:off x="154499" y="154950"/>
              <a:ext cx="8631002" cy="4635601"/>
            </a:xfrm>
            <a:prstGeom prst="rect">
              <a:avLst/>
            </a:prstGeom>
            <a:noFill/>
            <a:ln w="381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 sz="1400"/>
              </a:pPr>
              <a:endParaRPr/>
            </a:p>
          </p:txBody>
        </p:sp>
      </p:grpSp>
      <p:sp>
        <p:nvSpPr>
          <p:cNvPr id="21" name="Text názvu"/>
          <p:cNvSpPr txBox="1">
            <a:spLocks noGrp="1"/>
          </p:cNvSpPr>
          <p:nvPr>
            <p:ph type="title"/>
          </p:nvPr>
        </p:nvSpPr>
        <p:spPr>
          <a:xfrm>
            <a:off x="713213" y="611112"/>
            <a:ext cx="6590401" cy="2041501"/>
          </a:xfrm>
          <a:prstGeom prst="rect">
            <a:avLst/>
          </a:prstGeom>
        </p:spPr>
        <p:txBody>
          <a:bodyPr anchor="b"/>
          <a:lstStyle>
            <a:lvl1pPr algn="l">
              <a:defRPr sz="6000"/>
            </a:lvl1pPr>
          </a:lstStyle>
          <a:p>
            <a:r>
              <a:t>Text názvu</a:t>
            </a:r>
          </a:p>
        </p:txBody>
      </p:sp>
      <p:sp>
        <p:nvSpPr>
          <p:cNvPr id="22" name="Text úrovně 1…"/>
          <p:cNvSpPr txBox="1">
            <a:spLocks noGrp="1"/>
          </p:cNvSpPr>
          <p:nvPr>
            <p:ph type="body" sz="quarter" idx="1"/>
          </p:nvPr>
        </p:nvSpPr>
        <p:spPr>
          <a:xfrm>
            <a:off x="713213" y="3090888"/>
            <a:ext cx="4516800" cy="416401"/>
          </a:xfrm>
          <a:prstGeom prst="rect">
            <a:avLst/>
          </a:prstGeom>
          <a:solidFill>
            <a:srgbClr val="FCF5E9"/>
          </a:solidFill>
        </p:spPr>
        <p:txBody>
          <a:bodyPr>
            <a:normAutofit/>
          </a:bodyPr>
          <a:lstStyle>
            <a:lvl1pPr marL="304800" indent="-152400">
              <a:buClrTx/>
              <a:buSzTx/>
              <a:buFontTx/>
              <a:buNone/>
              <a:defRPr sz="1600"/>
            </a:lvl1pPr>
            <a:lvl2pPr marL="304800" indent="304800">
              <a:buClrTx/>
              <a:buSzTx/>
              <a:buFontTx/>
              <a:buNone/>
              <a:defRPr sz="1600"/>
            </a:lvl2pPr>
            <a:lvl3pPr marL="304800" indent="762000">
              <a:buClrTx/>
              <a:buSzTx/>
              <a:buFontTx/>
              <a:buNone/>
              <a:defRPr sz="1600"/>
            </a:lvl3pPr>
            <a:lvl4pPr marL="304800" indent="1219200">
              <a:buClrTx/>
              <a:buSzTx/>
              <a:buFontTx/>
              <a:buNone/>
              <a:defRPr sz="1600"/>
            </a:lvl4pPr>
            <a:lvl5pPr marL="304800" indent="1676400">
              <a:buClrTx/>
              <a:buSzTx/>
              <a:buFontTx/>
              <a:buNone/>
              <a:defRPr sz="1600"/>
            </a:lvl5pPr>
          </a:lstStyle>
          <a:p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23" name="Číslo snímk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ONE_COLUMN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Google Shape;54;p7" descr="Google Shape;54;p7"/>
          <p:cNvPicPr>
            <a:picLocks noChangeAspect="1"/>
          </p:cNvPicPr>
          <p:nvPr/>
        </p:nvPicPr>
        <p:blipFill>
          <a:blip r:embed="rId2"/>
          <a:srcRect t="2015" b="2014"/>
          <a:stretch>
            <a:fillRect/>
          </a:stretch>
        </p:blipFill>
        <p:spPr>
          <a:xfrm>
            <a:off x="-26276" y="-1"/>
            <a:ext cx="9196000" cy="5143502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34" name="Google Shape;55;p7"/>
          <p:cNvGrpSpPr/>
          <p:nvPr/>
        </p:nvGrpSpPr>
        <p:grpSpPr>
          <a:xfrm>
            <a:off x="101999" y="99006"/>
            <a:ext cx="8940002" cy="4945502"/>
            <a:chOff x="0" y="0"/>
            <a:chExt cx="8940000" cy="4945500"/>
          </a:xfrm>
        </p:grpSpPr>
        <p:sp>
          <p:nvSpPr>
            <p:cNvPr id="31" name="Google Shape;56;p7"/>
            <p:cNvSpPr/>
            <p:nvPr/>
          </p:nvSpPr>
          <p:spPr>
            <a:xfrm>
              <a:off x="-1" y="-1"/>
              <a:ext cx="8940002" cy="4945502"/>
            </a:xfrm>
            <a:prstGeom prst="rect">
              <a:avLst/>
            </a:prstGeom>
            <a:noFill/>
            <a:ln w="38100" cap="flat">
              <a:solidFill>
                <a:srgbClr val="F1B87B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 sz="1400"/>
              </a:pPr>
              <a:endParaRPr/>
            </a:p>
          </p:txBody>
        </p:sp>
        <p:sp>
          <p:nvSpPr>
            <p:cNvPr id="32" name="Google Shape;57;p7"/>
            <p:cNvSpPr/>
            <p:nvPr/>
          </p:nvSpPr>
          <p:spPr>
            <a:xfrm>
              <a:off x="77549" y="78600"/>
              <a:ext cx="8784902" cy="4788301"/>
            </a:xfrm>
            <a:prstGeom prst="rect">
              <a:avLst/>
            </a:prstGeom>
            <a:noFill/>
            <a:ln w="38100" cap="flat">
              <a:solidFill>
                <a:srgbClr val="643517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 sz="1400"/>
              </a:pPr>
              <a:endParaRPr/>
            </a:p>
          </p:txBody>
        </p:sp>
        <p:sp>
          <p:nvSpPr>
            <p:cNvPr id="33" name="Google Shape;58;p7"/>
            <p:cNvSpPr/>
            <p:nvPr/>
          </p:nvSpPr>
          <p:spPr>
            <a:xfrm>
              <a:off x="154499" y="154950"/>
              <a:ext cx="8631002" cy="4635601"/>
            </a:xfrm>
            <a:prstGeom prst="rect">
              <a:avLst/>
            </a:prstGeom>
            <a:noFill/>
            <a:ln w="381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 sz="1400"/>
              </a:pPr>
              <a:endParaRPr/>
            </a:p>
          </p:txBody>
        </p:sp>
      </p:grpSp>
      <p:sp>
        <p:nvSpPr>
          <p:cNvPr id="35" name="Google Shape;59;p7"/>
          <p:cNvSpPr/>
          <p:nvPr/>
        </p:nvSpPr>
        <p:spPr>
          <a:xfrm>
            <a:off x="713225" y="539500"/>
            <a:ext cx="7717501" cy="4064400"/>
          </a:xfrm>
          <a:prstGeom prst="roundRect">
            <a:avLst>
              <a:gd name="adj" fmla="val 3530"/>
            </a:avLst>
          </a:prstGeom>
          <a:solidFill>
            <a:srgbClr val="FCF5E9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400"/>
            </a:pPr>
            <a:endParaRPr/>
          </a:p>
        </p:txBody>
      </p:sp>
      <p:sp>
        <p:nvSpPr>
          <p:cNvPr id="36" name="Text názvu"/>
          <p:cNvSpPr txBox="1">
            <a:spLocks noGrp="1"/>
          </p:cNvSpPr>
          <p:nvPr>
            <p:ph type="title"/>
          </p:nvPr>
        </p:nvSpPr>
        <p:spPr>
          <a:xfrm>
            <a:off x="1229741" y="663216"/>
            <a:ext cx="3453902" cy="1339501"/>
          </a:xfrm>
          <a:prstGeom prst="rect">
            <a:avLst/>
          </a:prstGeom>
        </p:spPr>
        <p:txBody>
          <a:bodyPr/>
          <a:lstStyle/>
          <a:p>
            <a:r>
              <a:t>Text názvu</a:t>
            </a:r>
          </a:p>
        </p:txBody>
      </p:sp>
      <p:sp>
        <p:nvSpPr>
          <p:cNvPr id="37" name="Text úrovně 1…"/>
          <p:cNvSpPr txBox="1">
            <a:spLocks noGrp="1"/>
          </p:cNvSpPr>
          <p:nvPr>
            <p:ph type="body" sz="half" idx="1"/>
          </p:nvPr>
        </p:nvSpPr>
        <p:spPr>
          <a:xfrm>
            <a:off x="782674" y="2115374"/>
            <a:ext cx="4347902" cy="2364901"/>
          </a:xfrm>
          <a:prstGeom prst="rect">
            <a:avLst/>
          </a:prstGeom>
        </p:spPr>
        <p:txBody>
          <a:bodyPr>
            <a:normAutofit/>
          </a:bodyPr>
          <a:lstStyle>
            <a:lvl1pPr>
              <a:buFontTx/>
              <a:buAutoNum type="arabicPeriod"/>
            </a:lvl1pPr>
            <a:lvl2pPr>
              <a:buFontTx/>
              <a:buAutoNum type="alphaLcPeriod"/>
            </a:lvl2pPr>
            <a:lvl3pPr>
              <a:buFontTx/>
              <a:buAutoNum type="romanLcPeriod"/>
            </a:lvl3pPr>
            <a:lvl4pPr>
              <a:buFontTx/>
              <a:buAutoNum type="arabicPeriod"/>
            </a:lvl4pPr>
            <a:lvl5pPr>
              <a:buFontTx/>
              <a:buAutoNum type="alphaLcPeriod"/>
            </a:lvl5pPr>
          </a:lstStyle>
          <a:p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38" name="Google Shape;62;p7"/>
          <p:cNvSpPr>
            <a:spLocks noGrp="1"/>
          </p:cNvSpPr>
          <p:nvPr>
            <p:ph type="pic" sz="half" idx="21"/>
          </p:nvPr>
        </p:nvSpPr>
        <p:spPr>
          <a:xfrm>
            <a:off x="5273275" y="632999"/>
            <a:ext cx="3157501" cy="3877502"/>
          </a:xfrm>
          <a:prstGeom prst="rect">
            <a:avLst/>
          </a:prstGeom>
        </p:spPr>
        <p:txBody>
          <a:bodyPr lIns="91439" tIns="45719" rIns="91439" bIns="45719"/>
          <a:lstStyle/>
          <a:p>
            <a:endParaRPr/>
          </a:p>
        </p:txBody>
      </p:sp>
      <p:sp>
        <p:nvSpPr>
          <p:cNvPr id="39" name="Číslo snímk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MAIN_POI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Google Shape;64;p8" descr="Google Shape;64;p8"/>
          <p:cNvPicPr>
            <a:picLocks noChangeAspect="1"/>
          </p:cNvPicPr>
          <p:nvPr/>
        </p:nvPicPr>
        <p:blipFill>
          <a:blip r:embed="rId2"/>
          <a:srcRect t="2015" b="2014"/>
          <a:stretch>
            <a:fillRect/>
          </a:stretch>
        </p:blipFill>
        <p:spPr>
          <a:xfrm>
            <a:off x="-26276" y="-1"/>
            <a:ext cx="9196000" cy="5143502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50" name="Google Shape;65;p8"/>
          <p:cNvGrpSpPr/>
          <p:nvPr/>
        </p:nvGrpSpPr>
        <p:grpSpPr>
          <a:xfrm>
            <a:off x="101999" y="99006"/>
            <a:ext cx="8940002" cy="4945502"/>
            <a:chOff x="0" y="0"/>
            <a:chExt cx="8940000" cy="4945500"/>
          </a:xfrm>
        </p:grpSpPr>
        <p:sp>
          <p:nvSpPr>
            <p:cNvPr id="47" name="Google Shape;66;p8"/>
            <p:cNvSpPr/>
            <p:nvPr/>
          </p:nvSpPr>
          <p:spPr>
            <a:xfrm>
              <a:off x="-1" y="-1"/>
              <a:ext cx="8940002" cy="4945502"/>
            </a:xfrm>
            <a:prstGeom prst="rect">
              <a:avLst/>
            </a:prstGeom>
            <a:noFill/>
            <a:ln w="38100" cap="flat">
              <a:solidFill>
                <a:srgbClr val="F1B87B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 sz="1400"/>
              </a:pPr>
              <a:endParaRPr/>
            </a:p>
          </p:txBody>
        </p:sp>
        <p:sp>
          <p:nvSpPr>
            <p:cNvPr id="48" name="Google Shape;67;p8"/>
            <p:cNvSpPr/>
            <p:nvPr/>
          </p:nvSpPr>
          <p:spPr>
            <a:xfrm>
              <a:off x="77549" y="78600"/>
              <a:ext cx="8784902" cy="4788301"/>
            </a:xfrm>
            <a:prstGeom prst="rect">
              <a:avLst/>
            </a:prstGeom>
            <a:noFill/>
            <a:ln w="38100" cap="flat">
              <a:solidFill>
                <a:srgbClr val="643517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 sz="1400"/>
              </a:pPr>
              <a:endParaRPr/>
            </a:p>
          </p:txBody>
        </p:sp>
        <p:sp>
          <p:nvSpPr>
            <p:cNvPr id="49" name="Google Shape;68;p8"/>
            <p:cNvSpPr/>
            <p:nvPr/>
          </p:nvSpPr>
          <p:spPr>
            <a:xfrm>
              <a:off x="154499" y="154950"/>
              <a:ext cx="8631002" cy="4635601"/>
            </a:xfrm>
            <a:prstGeom prst="rect">
              <a:avLst/>
            </a:prstGeom>
            <a:noFill/>
            <a:ln w="381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 sz="1400"/>
              </a:pPr>
              <a:endParaRPr/>
            </a:p>
          </p:txBody>
        </p:sp>
      </p:grpSp>
      <p:sp>
        <p:nvSpPr>
          <p:cNvPr id="51" name="Text názvu"/>
          <p:cNvSpPr txBox="1">
            <a:spLocks noGrp="1"/>
          </p:cNvSpPr>
          <p:nvPr>
            <p:ph type="title"/>
          </p:nvPr>
        </p:nvSpPr>
        <p:spPr>
          <a:xfrm>
            <a:off x="1375956" y="1810949"/>
            <a:ext cx="6392101" cy="1521601"/>
          </a:xfrm>
          <a:prstGeom prst="rect">
            <a:avLst/>
          </a:prstGeom>
        </p:spPr>
        <p:txBody>
          <a:bodyPr anchor="ctr"/>
          <a:lstStyle>
            <a:lvl1pPr>
              <a:lnSpc>
                <a:spcPct val="80000"/>
              </a:lnSpc>
              <a:defRPr sz="7500"/>
            </a:lvl1pPr>
          </a:lstStyle>
          <a:p>
            <a:r>
              <a:t>Text názvu</a:t>
            </a:r>
          </a:p>
        </p:txBody>
      </p:sp>
      <p:sp>
        <p:nvSpPr>
          <p:cNvPr id="52" name="Číslo snímk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SECTION_TITLE_AND_DESCRI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" name="Google Shape;71;p9" descr="Google Shape;71;p9"/>
          <p:cNvPicPr>
            <a:picLocks noChangeAspect="1"/>
          </p:cNvPicPr>
          <p:nvPr/>
        </p:nvPicPr>
        <p:blipFill>
          <a:blip r:embed="rId2"/>
          <a:srcRect t="2015" b="2014"/>
          <a:stretch>
            <a:fillRect/>
          </a:stretch>
        </p:blipFill>
        <p:spPr>
          <a:xfrm>
            <a:off x="-26276" y="-1"/>
            <a:ext cx="9196000" cy="5143502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63" name="Google Shape;72;p9"/>
          <p:cNvGrpSpPr/>
          <p:nvPr/>
        </p:nvGrpSpPr>
        <p:grpSpPr>
          <a:xfrm>
            <a:off x="101999" y="99006"/>
            <a:ext cx="8940002" cy="4945502"/>
            <a:chOff x="0" y="0"/>
            <a:chExt cx="8940000" cy="4945500"/>
          </a:xfrm>
        </p:grpSpPr>
        <p:sp>
          <p:nvSpPr>
            <p:cNvPr id="60" name="Google Shape;73;p9"/>
            <p:cNvSpPr/>
            <p:nvPr/>
          </p:nvSpPr>
          <p:spPr>
            <a:xfrm>
              <a:off x="-1" y="-1"/>
              <a:ext cx="8940002" cy="4945502"/>
            </a:xfrm>
            <a:prstGeom prst="rect">
              <a:avLst/>
            </a:prstGeom>
            <a:noFill/>
            <a:ln w="38100" cap="flat">
              <a:solidFill>
                <a:srgbClr val="F1B87B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 sz="1400"/>
              </a:pPr>
              <a:endParaRPr/>
            </a:p>
          </p:txBody>
        </p:sp>
        <p:sp>
          <p:nvSpPr>
            <p:cNvPr id="61" name="Google Shape;74;p9"/>
            <p:cNvSpPr/>
            <p:nvPr/>
          </p:nvSpPr>
          <p:spPr>
            <a:xfrm>
              <a:off x="77549" y="78600"/>
              <a:ext cx="8784902" cy="4788301"/>
            </a:xfrm>
            <a:prstGeom prst="rect">
              <a:avLst/>
            </a:prstGeom>
            <a:noFill/>
            <a:ln w="38100" cap="flat">
              <a:solidFill>
                <a:srgbClr val="643517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 sz="1400"/>
              </a:pPr>
              <a:endParaRPr/>
            </a:p>
          </p:txBody>
        </p:sp>
        <p:sp>
          <p:nvSpPr>
            <p:cNvPr id="62" name="Google Shape;75;p9"/>
            <p:cNvSpPr/>
            <p:nvPr/>
          </p:nvSpPr>
          <p:spPr>
            <a:xfrm>
              <a:off x="154499" y="154950"/>
              <a:ext cx="8631002" cy="4635601"/>
            </a:xfrm>
            <a:prstGeom prst="rect">
              <a:avLst/>
            </a:prstGeom>
            <a:noFill/>
            <a:ln w="381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 sz="1400"/>
              </a:pPr>
              <a:endParaRPr/>
            </a:p>
          </p:txBody>
        </p:sp>
      </p:grpSp>
      <p:sp>
        <p:nvSpPr>
          <p:cNvPr id="64" name="Text názvu"/>
          <p:cNvSpPr txBox="1">
            <a:spLocks noGrp="1"/>
          </p:cNvSpPr>
          <p:nvPr>
            <p:ph type="title"/>
          </p:nvPr>
        </p:nvSpPr>
        <p:spPr>
          <a:xfrm>
            <a:off x="1424405" y="1253575"/>
            <a:ext cx="6295201" cy="1589101"/>
          </a:xfrm>
          <a:prstGeom prst="rect">
            <a:avLst/>
          </a:prstGeom>
        </p:spPr>
        <p:txBody>
          <a:bodyPr anchor="ctr"/>
          <a:lstStyle>
            <a:lvl1pPr>
              <a:defRPr sz="10000"/>
            </a:lvl1pPr>
          </a:lstStyle>
          <a:p>
            <a:r>
              <a:t>Text názvu</a:t>
            </a:r>
          </a:p>
        </p:txBody>
      </p:sp>
      <p:sp>
        <p:nvSpPr>
          <p:cNvPr id="65" name="Text úrovně 1…"/>
          <p:cNvSpPr txBox="1">
            <a:spLocks noGrp="1"/>
          </p:cNvSpPr>
          <p:nvPr>
            <p:ph type="body" sz="quarter" idx="1"/>
          </p:nvPr>
        </p:nvSpPr>
        <p:spPr>
          <a:xfrm>
            <a:off x="1424405" y="3218825"/>
            <a:ext cx="6295201" cy="671101"/>
          </a:xfrm>
          <a:prstGeom prst="rect">
            <a:avLst/>
          </a:prstGeom>
          <a:solidFill>
            <a:srgbClr val="FCF5E9"/>
          </a:solidFill>
        </p:spPr>
        <p:txBody>
          <a:bodyPr>
            <a:normAutofit/>
          </a:bodyPr>
          <a:lstStyle>
            <a:lvl1pPr marL="304800" indent="-152400" algn="ctr">
              <a:buClrTx/>
              <a:buSzTx/>
              <a:buFontTx/>
              <a:buNone/>
              <a:defRPr sz="1600"/>
            </a:lvl1pPr>
            <a:lvl2pPr marL="304800" indent="304800" algn="ctr">
              <a:buClrTx/>
              <a:buSzTx/>
              <a:buFontTx/>
              <a:buNone/>
              <a:defRPr sz="1600"/>
            </a:lvl2pPr>
            <a:lvl3pPr marL="304800" indent="762000" algn="ctr">
              <a:buClrTx/>
              <a:buSzTx/>
              <a:buFontTx/>
              <a:buNone/>
              <a:defRPr sz="1600"/>
            </a:lvl3pPr>
            <a:lvl4pPr marL="304800" indent="1219200" algn="ctr">
              <a:buClrTx/>
              <a:buSzTx/>
              <a:buFontTx/>
              <a:buNone/>
              <a:defRPr sz="1600"/>
            </a:lvl4pPr>
            <a:lvl5pPr marL="304800" indent="1676400" algn="ctr">
              <a:buClrTx/>
              <a:buSzTx/>
              <a:buFontTx/>
              <a:buNone/>
              <a:defRPr sz="1600"/>
            </a:lvl5pPr>
          </a:lstStyle>
          <a:p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66" name="Číslo snímk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APTION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9;p10"/>
          <p:cNvSpPr>
            <a:spLocks noGrp="1"/>
          </p:cNvSpPr>
          <p:nvPr>
            <p:ph type="pic" idx="21"/>
          </p:nvPr>
        </p:nvSpPr>
        <p:spPr>
          <a:xfrm>
            <a:off x="-150" y="99"/>
            <a:ext cx="9144001" cy="5143501"/>
          </a:xfrm>
          <a:prstGeom prst="rect">
            <a:avLst/>
          </a:prstGeom>
        </p:spPr>
        <p:txBody>
          <a:bodyPr lIns="91439" tIns="45719" rIns="91439" bIns="45719"/>
          <a:lstStyle/>
          <a:p>
            <a:endParaRPr/>
          </a:p>
        </p:txBody>
      </p:sp>
      <p:sp>
        <p:nvSpPr>
          <p:cNvPr id="74" name="Text názvu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 názvu</a:t>
            </a:r>
          </a:p>
        </p:txBody>
      </p:sp>
      <p:sp>
        <p:nvSpPr>
          <p:cNvPr id="75" name="Číslo snímk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BLANK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Číslo snímk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USTOM_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Google Shape;226;p23" descr="Google Shape;226;p23"/>
          <p:cNvPicPr>
            <a:picLocks noChangeAspect="1"/>
          </p:cNvPicPr>
          <p:nvPr/>
        </p:nvPicPr>
        <p:blipFill>
          <a:blip r:embed="rId2"/>
          <a:srcRect t="2015" b="2014"/>
          <a:stretch>
            <a:fillRect/>
          </a:stretch>
        </p:blipFill>
        <p:spPr>
          <a:xfrm>
            <a:off x="-26276" y="-1"/>
            <a:ext cx="9196000" cy="5143502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93" name="Google Shape;227;p23"/>
          <p:cNvGrpSpPr/>
          <p:nvPr/>
        </p:nvGrpSpPr>
        <p:grpSpPr>
          <a:xfrm>
            <a:off x="101999" y="99006"/>
            <a:ext cx="8940002" cy="4945502"/>
            <a:chOff x="0" y="0"/>
            <a:chExt cx="8940000" cy="4945500"/>
          </a:xfrm>
        </p:grpSpPr>
        <p:sp>
          <p:nvSpPr>
            <p:cNvPr id="90" name="Google Shape;228;p23"/>
            <p:cNvSpPr/>
            <p:nvPr/>
          </p:nvSpPr>
          <p:spPr>
            <a:xfrm>
              <a:off x="-1" y="-1"/>
              <a:ext cx="8940002" cy="4945502"/>
            </a:xfrm>
            <a:prstGeom prst="rect">
              <a:avLst/>
            </a:prstGeom>
            <a:noFill/>
            <a:ln w="38100" cap="flat">
              <a:solidFill>
                <a:srgbClr val="F1B87B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 sz="1400"/>
              </a:pPr>
              <a:endParaRPr/>
            </a:p>
          </p:txBody>
        </p:sp>
        <p:sp>
          <p:nvSpPr>
            <p:cNvPr id="91" name="Google Shape;229;p23"/>
            <p:cNvSpPr/>
            <p:nvPr/>
          </p:nvSpPr>
          <p:spPr>
            <a:xfrm>
              <a:off x="77549" y="78600"/>
              <a:ext cx="8784902" cy="4788301"/>
            </a:xfrm>
            <a:prstGeom prst="rect">
              <a:avLst/>
            </a:prstGeom>
            <a:noFill/>
            <a:ln w="38100" cap="flat">
              <a:solidFill>
                <a:srgbClr val="643517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 sz="1400"/>
              </a:pPr>
              <a:endParaRPr/>
            </a:p>
          </p:txBody>
        </p:sp>
        <p:sp>
          <p:nvSpPr>
            <p:cNvPr id="92" name="Google Shape;230;p23"/>
            <p:cNvSpPr/>
            <p:nvPr/>
          </p:nvSpPr>
          <p:spPr>
            <a:xfrm>
              <a:off x="154499" y="154950"/>
              <a:ext cx="8631002" cy="4635601"/>
            </a:xfrm>
            <a:prstGeom prst="rect">
              <a:avLst/>
            </a:prstGeom>
            <a:noFill/>
            <a:ln w="381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 sz="1400"/>
              </a:pPr>
              <a:endParaRPr/>
            </a:p>
          </p:txBody>
        </p:sp>
      </p:grpSp>
      <p:sp>
        <p:nvSpPr>
          <p:cNvPr id="94" name="Číslo snímk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USTOM_9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1" name="Google Shape;232;p24" descr="Google Shape;232;p24"/>
          <p:cNvPicPr>
            <a:picLocks noChangeAspect="1"/>
          </p:cNvPicPr>
          <p:nvPr/>
        </p:nvPicPr>
        <p:blipFill>
          <a:blip r:embed="rId2"/>
          <a:srcRect t="2015" b="2014"/>
          <a:stretch>
            <a:fillRect/>
          </a:stretch>
        </p:blipFill>
        <p:spPr>
          <a:xfrm>
            <a:off x="-26276" y="-1"/>
            <a:ext cx="9196000" cy="5143502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05" name="Google Shape;233;p24"/>
          <p:cNvGrpSpPr/>
          <p:nvPr/>
        </p:nvGrpSpPr>
        <p:grpSpPr>
          <a:xfrm>
            <a:off x="101999" y="99006"/>
            <a:ext cx="8940002" cy="4945502"/>
            <a:chOff x="0" y="0"/>
            <a:chExt cx="8940000" cy="4945500"/>
          </a:xfrm>
        </p:grpSpPr>
        <p:sp>
          <p:nvSpPr>
            <p:cNvPr id="102" name="Google Shape;234;p24"/>
            <p:cNvSpPr/>
            <p:nvPr/>
          </p:nvSpPr>
          <p:spPr>
            <a:xfrm>
              <a:off x="-1" y="-1"/>
              <a:ext cx="8940002" cy="4945502"/>
            </a:xfrm>
            <a:prstGeom prst="rect">
              <a:avLst/>
            </a:prstGeom>
            <a:noFill/>
            <a:ln w="38100" cap="flat">
              <a:solidFill>
                <a:srgbClr val="F1B87B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 sz="1400"/>
              </a:pPr>
              <a:endParaRPr/>
            </a:p>
          </p:txBody>
        </p:sp>
        <p:sp>
          <p:nvSpPr>
            <p:cNvPr id="103" name="Google Shape;235;p24"/>
            <p:cNvSpPr/>
            <p:nvPr/>
          </p:nvSpPr>
          <p:spPr>
            <a:xfrm>
              <a:off x="77549" y="78600"/>
              <a:ext cx="8784902" cy="4788301"/>
            </a:xfrm>
            <a:prstGeom prst="rect">
              <a:avLst/>
            </a:prstGeom>
            <a:noFill/>
            <a:ln w="38100" cap="flat">
              <a:solidFill>
                <a:srgbClr val="643517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 sz="1400"/>
              </a:pPr>
              <a:endParaRPr/>
            </a:p>
          </p:txBody>
        </p:sp>
        <p:sp>
          <p:nvSpPr>
            <p:cNvPr id="104" name="Google Shape;236;p24"/>
            <p:cNvSpPr/>
            <p:nvPr/>
          </p:nvSpPr>
          <p:spPr>
            <a:xfrm>
              <a:off x="154499" y="154950"/>
              <a:ext cx="8631002" cy="4635601"/>
            </a:xfrm>
            <a:prstGeom prst="rect">
              <a:avLst/>
            </a:prstGeom>
            <a:noFill/>
            <a:ln w="381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 sz="1400"/>
              </a:pPr>
              <a:endParaRPr/>
            </a:p>
          </p:txBody>
        </p:sp>
      </p:grpSp>
      <p:sp>
        <p:nvSpPr>
          <p:cNvPr id="106" name="Google Shape;237;p24"/>
          <p:cNvSpPr/>
          <p:nvPr/>
        </p:nvSpPr>
        <p:spPr>
          <a:xfrm>
            <a:off x="713225" y="539500"/>
            <a:ext cx="7717501" cy="4064400"/>
          </a:xfrm>
          <a:prstGeom prst="roundRect">
            <a:avLst>
              <a:gd name="adj" fmla="val 3530"/>
            </a:avLst>
          </a:prstGeom>
          <a:solidFill>
            <a:srgbClr val="FCF5E9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400"/>
            </a:pPr>
            <a:endParaRPr/>
          </a:p>
        </p:txBody>
      </p:sp>
      <p:sp>
        <p:nvSpPr>
          <p:cNvPr id="107" name="Číslo snímk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F5E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80;p10" descr="Google Shape;80;p10"/>
          <p:cNvPicPr>
            <a:picLocks noChangeAspect="1"/>
          </p:cNvPicPr>
          <p:nvPr/>
        </p:nvPicPr>
        <p:blipFill>
          <a:blip r:embed="rId10"/>
          <a:srcRect t="2015" b="2014"/>
          <a:stretch>
            <a:fillRect/>
          </a:stretch>
        </p:blipFill>
        <p:spPr>
          <a:xfrm>
            <a:off x="0" y="-1"/>
            <a:ext cx="9195999" cy="5143502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6" name="Google Shape;81;p10"/>
          <p:cNvGrpSpPr/>
          <p:nvPr/>
        </p:nvGrpSpPr>
        <p:grpSpPr>
          <a:xfrm>
            <a:off x="101999" y="99006"/>
            <a:ext cx="8940002" cy="4945502"/>
            <a:chOff x="0" y="0"/>
            <a:chExt cx="8940000" cy="4945500"/>
          </a:xfrm>
        </p:grpSpPr>
        <p:sp>
          <p:nvSpPr>
            <p:cNvPr id="3" name="Google Shape;82;p10"/>
            <p:cNvSpPr/>
            <p:nvPr/>
          </p:nvSpPr>
          <p:spPr>
            <a:xfrm>
              <a:off x="-1" y="-1"/>
              <a:ext cx="8940002" cy="4945502"/>
            </a:xfrm>
            <a:prstGeom prst="rect">
              <a:avLst/>
            </a:prstGeom>
            <a:noFill/>
            <a:ln w="38100" cap="flat">
              <a:solidFill>
                <a:srgbClr val="F1B87B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 sz="1400"/>
              </a:pPr>
              <a:endParaRPr/>
            </a:p>
          </p:txBody>
        </p:sp>
        <p:sp>
          <p:nvSpPr>
            <p:cNvPr id="4" name="Google Shape;83;p10"/>
            <p:cNvSpPr/>
            <p:nvPr/>
          </p:nvSpPr>
          <p:spPr>
            <a:xfrm>
              <a:off x="77549" y="78600"/>
              <a:ext cx="8784902" cy="4788301"/>
            </a:xfrm>
            <a:prstGeom prst="rect">
              <a:avLst/>
            </a:prstGeom>
            <a:noFill/>
            <a:ln w="38100" cap="flat">
              <a:solidFill>
                <a:srgbClr val="643517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 sz="1400"/>
              </a:pPr>
              <a:endParaRPr/>
            </a:p>
          </p:txBody>
        </p:sp>
        <p:sp>
          <p:nvSpPr>
            <p:cNvPr id="5" name="Google Shape;84;p10"/>
            <p:cNvSpPr/>
            <p:nvPr/>
          </p:nvSpPr>
          <p:spPr>
            <a:xfrm>
              <a:off x="154499" y="154950"/>
              <a:ext cx="8631002" cy="4635601"/>
            </a:xfrm>
            <a:prstGeom prst="rect">
              <a:avLst/>
            </a:prstGeom>
            <a:noFill/>
            <a:ln w="381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 sz="1400"/>
              </a:pPr>
              <a:endParaRPr/>
            </a:p>
          </p:txBody>
        </p:sp>
      </p:grpSp>
      <p:sp>
        <p:nvSpPr>
          <p:cNvPr id="7" name="Text názvu"/>
          <p:cNvSpPr txBox="1">
            <a:spLocks noGrp="1"/>
          </p:cNvSpPr>
          <p:nvPr>
            <p:ph type="title"/>
          </p:nvPr>
        </p:nvSpPr>
        <p:spPr>
          <a:xfrm>
            <a:off x="719999" y="3862375"/>
            <a:ext cx="7710901" cy="724801"/>
          </a:xfrm>
          <a:prstGeom prst="rect">
            <a:avLst/>
          </a:prstGeom>
          <a:ln w="12700">
            <a:miter lim="400000"/>
          </a:ln>
          <a:effectLst>
            <a:outerShdw dist="28575" dir="9300000" rotWithShape="0">
              <a:srgbClr val="F1B87B">
                <a:alpha val="58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91424" tIns="91424" rIns="91424" bIns="91424">
            <a:normAutofit/>
          </a:bodyPr>
          <a:lstStyle/>
          <a:p>
            <a:r>
              <a:t>Text názvu</a:t>
            </a:r>
          </a:p>
        </p:txBody>
      </p:sp>
      <p:sp>
        <p:nvSpPr>
          <p:cNvPr id="8" name="Text úrovně 1…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39447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91424" tIns="91424" rIns="91424" bIns="91424"/>
          <a:lstStyle/>
          <a:p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9" name="Číslo snímku"/>
          <p:cNvSpPr txBox="1">
            <a:spLocks noGrp="1"/>
          </p:cNvSpPr>
          <p:nvPr>
            <p:ph type="sldNum" sz="quarter" idx="2"/>
          </p:nvPr>
        </p:nvSpPr>
        <p:spPr>
          <a:xfrm>
            <a:off x="4419600" y="4627562"/>
            <a:ext cx="2133600" cy="27940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p:transition spd="med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500" b="1" i="0" u="none" strike="noStrike" cap="none" spc="0" baseline="0">
          <a:solidFill>
            <a:srgbClr val="643517"/>
          </a:solidFill>
          <a:uFillTx/>
          <a:latin typeface="Lobster Two"/>
          <a:ea typeface="Lobster Two"/>
          <a:cs typeface="Lobster Two"/>
          <a:sym typeface="Lobster Two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500" b="1" i="0" u="none" strike="noStrike" cap="none" spc="0" baseline="0">
          <a:solidFill>
            <a:srgbClr val="643517"/>
          </a:solidFill>
          <a:uFillTx/>
          <a:latin typeface="Lobster Two"/>
          <a:ea typeface="Lobster Two"/>
          <a:cs typeface="Lobster Two"/>
          <a:sym typeface="Lobster Two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500" b="1" i="0" u="none" strike="noStrike" cap="none" spc="0" baseline="0">
          <a:solidFill>
            <a:srgbClr val="643517"/>
          </a:solidFill>
          <a:uFillTx/>
          <a:latin typeface="Lobster Two"/>
          <a:ea typeface="Lobster Two"/>
          <a:cs typeface="Lobster Two"/>
          <a:sym typeface="Lobster Two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500" b="1" i="0" u="none" strike="noStrike" cap="none" spc="0" baseline="0">
          <a:solidFill>
            <a:srgbClr val="643517"/>
          </a:solidFill>
          <a:uFillTx/>
          <a:latin typeface="Lobster Two"/>
          <a:ea typeface="Lobster Two"/>
          <a:cs typeface="Lobster Two"/>
          <a:sym typeface="Lobster Two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500" b="1" i="0" u="none" strike="noStrike" cap="none" spc="0" baseline="0">
          <a:solidFill>
            <a:srgbClr val="643517"/>
          </a:solidFill>
          <a:uFillTx/>
          <a:latin typeface="Lobster Two"/>
          <a:ea typeface="Lobster Two"/>
          <a:cs typeface="Lobster Two"/>
          <a:sym typeface="Lobster Two"/>
        </a:defRPr>
      </a:lvl5pPr>
      <a:lvl6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500" b="1" i="0" u="none" strike="noStrike" cap="none" spc="0" baseline="0">
          <a:solidFill>
            <a:srgbClr val="643517"/>
          </a:solidFill>
          <a:uFillTx/>
          <a:latin typeface="Lobster Two"/>
          <a:ea typeface="Lobster Two"/>
          <a:cs typeface="Lobster Two"/>
          <a:sym typeface="Lobster Two"/>
        </a:defRPr>
      </a:lvl6pPr>
      <a:lvl7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500" b="1" i="0" u="none" strike="noStrike" cap="none" spc="0" baseline="0">
          <a:solidFill>
            <a:srgbClr val="643517"/>
          </a:solidFill>
          <a:uFillTx/>
          <a:latin typeface="Lobster Two"/>
          <a:ea typeface="Lobster Two"/>
          <a:cs typeface="Lobster Two"/>
          <a:sym typeface="Lobster Two"/>
        </a:defRPr>
      </a:lvl7pPr>
      <a:lvl8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500" b="1" i="0" u="none" strike="noStrike" cap="none" spc="0" baseline="0">
          <a:solidFill>
            <a:srgbClr val="643517"/>
          </a:solidFill>
          <a:uFillTx/>
          <a:latin typeface="Lobster Two"/>
          <a:ea typeface="Lobster Two"/>
          <a:cs typeface="Lobster Two"/>
          <a:sym typeface="Lobster Two"/>
        </a:defRPr>
      </a:lvl8pPr>
      <a:lvl9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500" b="1" i="0" u="none" strike="noStrike" cap="none" spc="0" baseline="0">
          <a:solidFill>
            <a:srgbClr val="643517"/>
          </a:solidFill>
          <a:uFillTx/>
          <a:latin typeface="Lobster Two"/>
          <a:ea typeface="Lobster Two"/>
          <a:cs typeface="Lobster Two"/>
          <a:sym typeface="Lobster Two"/>
        </a:defRPr>
      </a:lvl9pPr>
    </p:titleStyle>
    <p:bodyStyle>
      <a:lvl1pPr marL="457200" marR="0" indent="-3048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SzPts val="1200"/>
        <a:buFont typeface="Helvetica"/>
        <a:buChar char="●"/>
        <a:tabLst/>
        <a:defRPr sz="1200" b="0" i="0" u="none" strike="noStrike" cap="none" spc="0" baseline="0">
          <a:solidFill>
            <a:srgbClr val="000000"/>
          </a:solidFill>
          <a:uFillTx/>
          <a:latin typeface="Open Sans Medium"/>
          <a:ea typeface="Open Sans Medium"/>
          <a:cs typeface="Open Sans Medium"/>
          <a:sym typeface="Open Sans Medium"/>
        </a:defRPr>
      </a:lvl1pPr>
      <a:lvl2pPr marL="914400" marR="0" indent="-3048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SzPts val="1200"/>
        <a:buFont typeface="Helvetica"/>
        <a:buChar char="○"/>
        <a:tabLst/>
        <a:defRPr sz="1200" b="0" i="0" u="none" strike="noStrike" cap="none" spc="0" baseline="0">
          <a:solidFill>
            <a:srgbClr val="000000"/>
          </a:solidFill>
          <a:uFillTx/>
          <a:latin typeface="Open Sans Medium"/>
          <a:ea typeface="Open Sans Medium"/>
          <a:cs typeface="Open Sans Medium"/>
          <a:sym typeface="Open Sans Medium"/>
        </a:defRPr>
      </a:lvl2pPr>
      <a:lvl3pPr marL="1371600" marR="0" indent="-3048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SzPts val="1200"/>
        <a:buFont typeface="Helvetica"/>
        <a:buChar char="■"/>
        <a:tabLst/>
        <a:defRPr sz="1200" b="0" i="0" u="none" strike="noStrike" cap="none" spc="0" baseline="0">
          <a:solidFill>
            <a:srgbClr val="000000"/>
          </a:solidFill>
          <a:uFillTx/>
          <a:latin typeface="Open Sans Medium"/>
          <a:ea typeface="Open Sans Medium"/>
          <a:cs typeface="Open Sans Medium"/>
          <a:sym typeface="Open Sans Medium"/>
        </a:defRPr>
      </a:lvl3pPr>
      <a:lvl4pPr marL="1828800" marR="0" indent="-3048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SzPts val="1200"/>
        <a:buFont typeface="Helvetica"/>
        <a:buChar char="●"/>
        <a:tabLst/>
        <a:defRPr sz="1200" b="0" i="0" u="none" strike="noStrike" cap="none" spc="0" baseline="0">
          <a:solidFill>
            <a:srgbClr val="000000"/>
          </a:solidFill>
          <a:uFillTx/>
          <a:latin typeface="Open Sans Medium"/>
          <a:ea typeface="Open Sans Medium"/>
          <a:cs typeface="Open Sans Medium"/>
          <a:sym typeface="Open Sans Medium"/>
        </a:defRPr>
      </a:lvl4pPr>
      <a:lvl5pPr marL="2286000" marR="0" indent="-3048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SzPts val="1200"/>
        <a:buFont typeface="Helvetica"/>
        <a:buChar char="○"/>
        <a:tabLst/>
        <a:defRPr sz="1200" b="0" i="0" u="none" strike="noStrike" cap="none" spc="0" baseline="0">
          <a:solidFill>
            <a:srgbClr val="000000"/>
          </a:solidFill>
          <a:uFillTx/>
          <a:latin typeface="Open Sans Medium"/>
          <a:ea typeface="Open Sans Medium"/>
          <a:cs typeface="Open Sans Medium"/>
          <a:sym typeface="Open Sans Medium"/>
        </a:defRPr>
      </a:lvl5pPr>
      <a:lvl6pPr marL="2743200" marR="0" indent="-3048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SzPts val="1200"/>
        <a:buFont typeface="Helvetica"/>
        <a:buChar char="■"/>
        <a:tabLst/>
        <a:defRPr sz="1200" b="0" i="0" u="none" strike="noStrike" cap="none" spc="0" baseline="0">
          <a:solidFill>
            <a:srgbClr val="000000"/>
          </a:solidFill>
          <a:uFillTx/>
          <a:latin typeface="Open Sans Medium"/>
          <a:ea typeface="Open Sans Medium"/>
          <a:cs typeface="Open Sans Medium"/>
          <a:sym typeface="Open Sans Medium"/>
        </a:defRPr>
      </a:lvl6pPr>
      <a:lvl7pPr marL="3200400" marR="0" indent="-3048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SzPts val="1200"/>
        <a:buFont typeface="Helvetica"/>
        <a:buChar char="●"/>
        <a:tabLst/>
        <a:defRPr sz="1200" b="0" i="0" u="none" strike="noStrike" cap="none" spc="0" baseline="0">
          <a:solidFill>
            <a:srgbClr val="000000"/>
          </a:solidFill>
          <a:uFillTx/>
          <a:latin typeface="Open Sans Medium"/>
          <a:ea typeface="Open Sans Medium"/>
          <a:cs typeface="Open Sans Medium"/>
          <a:sym typeface="Open Sans Medium"/>
        </a:defRPr>
      </a:lvl7pPr>
      <a:lvl8pPr marL="3657600" marR="0" indent="-3048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SzPts val="1200"/>
        <a:buFont typeface="Helvetica"/>
        <a:buChar char="○"/>
        <a:tabLst/>
        <a:defRPr sz="1200" b="0" i="0" u="none" strike="noStrike" cap="none" spc="0" baseline="0">
          <a:solidFill>
            <a:srgbClr val="000000"/>
          </a:solidFill>
          <a:uFillTx/>
          <a:latin typeface="Open Sans Medium"/>
          <a:ea typeface="Open Sans Medium"/>
          <a:cs typeface="Open Sans Medium"/>
          <a:sym typeface="Open Sans Medium"/>
        </a:defRPr>
      </a:lvl8pPr>
      <a:lvl9pPr marL="4114800" marR="0" indent="-3048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SzPts val="1200"/>
        <a:buFont typeface="Helvetica"/>
        <a:buChar char="■"/>
        <a:tabLst/>
        <a:defRPr sz="1200" b="0" i="0" u="none" strike="noStrike" cap="none" spc="0" baseline="0">
          <a:solidFill>
            <a:srgbClr val="000000"/>
          </a:solidFill>
          <a:uFillTx/>
          <a:latin typeface="Open Sans Medium"/>
          <a:ea typeface="Open Sans Medium"/>
          <a:cs typeface="Open Sans Medium"/>
          <a:sym typeface="Open Sans Medium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rofeonike.cz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248;p28"/>
          <p:cNvSpPr txBox="1">
            <a:spLocks noGrp="1"/>
          </p:cNvSpPr>
          <p:nvPr>
            <p:ph type="ctrTitle"/>
          </p:nvPr>
        </p:nvSpPr>
        <p:spPr>
          <a:xfrm>
            <a:off x="713212" y="611112"/>
            <a:ext cx="6590402" cy="2041501"/>
          </a:xfrm>
          <a:prstGeom prst="rect">
            <a:avLst/>
          </a:prstGeom>
        </p:spPr>
        <p:txBody>
          <a:bodyPr/>
          <a:lstStyle/>
          <a:p>
            <a:pPr defTabSz="905255">
              <a:defRPr sz="5346"/>
            </a:pPr>
            <a:r>
              <a:t>TROFEO NIKÉ 2026</a:t>
            </a:r>
            <a:br/>
            <a:r>
              <a:rPr sz="3564"/>
              <a:t>ZPOMAL  A ROZHLÉDNI SE…</a:t>
            </a:r>
            <a:br>
              <a:rPr sz="3564"/>
            </a:br>
            <a:r>
              <a:rPr sz="1584"/>
              <a:t>Organizátor: FEMININE s.r.o., K. Čapka 84/6, 792 01 Bruntál</a:t>
            </a:r>
            <a:br>
              <a:rPr sz="1584"/>
            </a:br>
            <a:r>
              <a:rPr sz="1584" u="sng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hlinkClick r:id="rId2"/>
              </a:rPr>
              <a:t>www.trofeonike.cz</a:t>
            </a:r>
            <a:r>
              <a:rPr sz="1584"/>
              <a:t> </a:t>
            </a:r>
          </a:p>
        </p:txBody>
      </p:sp>
      <p:grpSp>
        <p:nvGrpSpPr>
          <p:cNvPr id="279" name="Google Shape;250;p28"/>
          <p:cNvGrpSpPr/>
          <p:nvPr/>
        </p:nvGrpSpPr>
        <p:grpSpPr>
          <a:xfrm>
            <a:off x="4989895" y="3431108"/>
            <a:ext cx="3428955" cy="1172921"/>
            <a:chOff x="0" y="0"/>
            <a:chExt cx="3428953" cy="1172920"/>
          </a:xfrm>
        </p:grpSpPr>
        <p:sp>
          <p:nvSpPr>
            <p:cNvPr id="117" name="Google Shape;251;p28"/>
            <p:cNvSpPr/>
            <p:nvPr/>
          </p:nvSpPr>
          <p:spPr>
            <a:xfrm>
              <a:off x="-1" y="0"/>
              <a:ext cx="3428955" cy="117292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06" h="21600" extrusionOk="0">
                  <a:moveTo>
                    <a:pt x="14010" y="0"/>
                  </a:moveTo>
                  <a:cubicBezTo>
                    <a:pt x="13692" y="0"/>
                    <a:pt x="13370" y="82"/>
                    <a:pt x="13060" y="131"/>
                  </a:cubicBezTo>
                  <a:cubicBezTo>
                    <a:pt x="12556" y="290"/>
                    <a:pt x="12058" y="360"/>
                    <a:pt x="11584" y="501"/>
                  </a:cubicBezTo>
                  <a:cubicBezTo>
                    <a:pt x="11134" y="642"/>
                    <a:pt x="10684" y="800"/>
                    <a:pt x="10258" y="1012"/>
                  </a:cubicBezTo>
                  <a:cubicBezTo>
                    <a:pt x="10060" y="1171"/>
                    <a:pt x="9880" y="1382"/>
                    <a:pt x="9706" y="1611"/>
                  </a:cubicBezTo>
                  <a:cubicBezTo>
                    <a:pt x="9658" y="1681"/>
                    <a:pt x="9532" y="1893"/>
                    <a:pt x="9484" y="2051"/>
                  </a:cubicBezTo>
                  <a:lnTo>
                    <a:pt x="9460" y="2122"/>
                  </a:lnTo>
                  <a:cubicBezTo>
                    <a:pt x="9430" y="2192"/>
                    <a:pt x="9430" y="2263"/>
                    <a:pt x="9430" y="2333"/>
                  </a:cubicBezTo>
                  <a:lnTo>
                    <a:pt x="9430" y="2403"/>
                  </a:lnTo>
                  <a:cubicBezTo>
                    <a:pt x="9310" y="3584"/>
                    <a:pt x="9256" y="4976"/>
                    <a:pt x="9082" y="6086"/>
                  </a:cubicBezTo>
                  <a:cubicBezTo>
                    <a:pt x="9034" y="6157"/>
                    <a:pt x="9010" y="6157"/>
                    <a:pt x="8956" y="6157"/>
                  </a:cubicBezTo>
                  <a:lnTo>
                    <a:pt x="8884" y="6157"/>
                  </a:lnTo>
                  <a:lnTo>
                    <a:pt x="8206" y="6368"/>
                  </a:lnTo>
                  <a:cubicBezTo>
                    <a:pt x="7930" y="6456"/>
                    <a:pt x="7660" y="6456"/>
                    <a:pt x="7384" y="6526"/>
                  </a:cubicBezTo>
                  <a:cubicBezTo>
                    <a:pt x="7132" y="6561"/>
                    <a:pt x="6881" y="6561"/>
                    <a:pt x="6632" y="6561"/>
                  </a:cubicBezTo>
                  <a:cubicBezTo>
                    <a:pt x="6382" y="6561"/>
                    <a:pt x="6133" y="6561"/>
                    <a:pt x="5884" y="6597"/>
                  </a:cubicBezTo>
                  <a:cubicBezTo>
                    <a:pt x="5356" y="6738"/>
                    <a:pt x="4810" y="6667"/>
                    <a:pt x="4282" y="6738"/>
                  </a:cubicBezTo>
                  <a:lnTo>
                    <a:pt x="3460" y="6738"/>
                  </a:lnTo>
                  <a:cubicBezTo>
                    <a:pt x="3208" y="6738"/>
                    <a:pt x="2956" y="6738"/>
                    <a:pt x="2710" y="6808"/>
                  </a:cubicBezTo>
                  <a:cubicBezTo>
                    <a:pt x="2710" y="6738"/>
                    <a:pt x="2680" y="6597"/>
                    <a:pt x="2656" y="6597"/>
                  </a:cubicBezTo>
                  <a:lnTo>
                    <a:pt x="2332" y="6597"/>
                  </a:lnTo>
                  <a:cubicBezTo>
                    <a:pt x="2230" y="6597"/>
                    <a:pt x="2158" y="6597"/>
                    <a:pt x="2056" y="6667"/>
                  </a:cubicBezTo>
                  <a:cubicBezTo>
                    <a:pt x="2032" y="6738"/>
                    <a:pt x="2032" y="6808"/>
                    <a:pt x="2032" y="6967"/>
                  </a:cubicBezTo>
                  <a:cubicBezTo>
                    <a:pt x="2008" y="7178"/>
                    <a:pt x="2008" y="7407"/>
                    <a:pt x="1984" y="7619"/>
                  </a:cubicBezTo>
                  <a:cubicBezTo>
                    <a:pt x="1906" y="7548"/>
                    <a:pt x="1834" y="7478"/>
                    <a:pt x="1756" y="7478"/>
                  </a:cubicBezTo>
                  <a:cubicBezTo>
                    <a:pt x="1630" y="7548"/>
                    <a:pt x="1558" y="7689"/>
                    <a:pt x="1534" y="7989"/>
                  </a:cubicBezTo>
                  <a:cubicBezTo>
                    <a:pt x="1480" y="8218"/>
                    <a:pt x="1408" y="8799"/>
                    <a:pt x="1456" y="9099"/>
                  </a:cubicBezTo>
                  <a:cubicBezTo>
                    <a:pt x="1156" y="9451"/>
                    <a:pt x="910" y="9892"/>
                    <a:pt x="682" y="10561"/>
                  </a:cubicBezTo>
                  <a:cubicBezTo>
                    <a:pt x="556" y="10860"/>
                    <a:pt x="460" y="11213"/>
                    <a:pt x="382" y="11583"/>
                  </a:cubicBezTo>
                  <a:cubicBezTo>
                    <a:pt x="354" y="11542"/>
                    <a:pt x="301" y="11502"/>
                    <a:pt x="251" y="11502"/>
                  </a:cubicBezTo>
                  <a:cubicBezTo>
                    <a:pt x="215" y="11502"/>
                    <a:pt x="180" y="11523"/>
                    <a:pt x="160" y="11583"/>
                  </a:cubicBezTo>
                  <a:cubicBezTo>
                    <a:pt x="34" y="11812"/>
                    <a:pt x="10" y="12252"/>
                    <a:pt x="10" y="12623"/>
                  </a:cubicBezTo>
                  <a:cubicBezTo>
                    <a:pt x="-20" y="12975"/>
                    <a:pt x="10" y="13856"/>
                    <a:pt x="160" y="13944"/>
                  </a:cubicBezTo>
                  <a:cubicBezTo>
                    <a:pt x="160" y="14455"/>
                    <a:pt x="208" y="15036"/>
                    <a:pt x="310" y="15547"/>
                  </a:cubicBezTo>
                  <a:cubicBezTo>
                    <a:pt x="382" y="15917"/>
                    <a:pt x="484" y="16058"/>
                    <a:pt x="610" y="16146"/>
                  </a:cubicBezTo>
                  <a:cubicBezTo>
                    <a:pt x="580" y="16939"/>
                    <a:pt x="634" y="17750"/>
                    <a:pt x="730" y="18560"/>
                  </a:cubicBezTo>
                  <a:cubicBezTo>
                    <a:pt x="910" y="19670"/>
                    <a:pt x="1234" y="20551"/>
                    <a:pt x="1582" y="21062"/>
                  </a:cubicBezTo>
                  <a:cubicBezTo>
                    <a:pt x="1833" y="21428"/>
                    <a:pt x="2097" y="21600"/>
                    <a:pt x="2358" y="21600"/>
                  </a:cubicBezTo>
                  <a:cubicBezTo>
                    <a:pt x="2925" y="21600"/>
                    <a:pt x="3474" y="20783"/>
                    <a:pt x="3832" y="19371"/>
                  </a:cubicBezTo>
                  <a:cubicBezTo>
                    <a:pt x="3934" y="19000"/>
                    <a:pt x="4030" y="18560"/>
                    <a:pt x="4084" y="18049"/>
                  </a:cubicBezTo>
                  <a:cubicBezTo>
                    <a:pt x="4159" y="18035"/>
                    <a:pt x="4233" y="18029"/>
                    <a:pt x="4308" y="18029"/>
                  </a:cubicBezTo>
                  <a:cubicBezTo>
                    <a:pt x="4608" y="18029"/>
                    <a:pt x="4913" y="18119"/>
                    <a:pt x="5230" y="18119"/>
                  </a:cubicBezTo>
                  <a:cubicBezTo>
                    <a:pt x="5656" y="18119"/>
                    <a:pt x="6082" y="18190"/>
                    <a:pt x="6532" y="18260"/>
                  </a:cubicBezTo>
                  <a:cubicBezTo>
                    <a:pt x="6760" y="18349"/>
                    <a:pt x="6982" y="18349"/>
                    <a:pt x="7210" y="18419"/>
                  </a:cubicBezTo>
                  <a:cubicBezTo>
                    <a:pt x="7408" y="18490"/>
                    <a:pt x="7606" y="18490"/>
                    <a:pt x="7810" y="18490"/>
                  </a:cubicBezTo>
                  <a:cubicBezTo>
                    <a:pt x="8032" y="18490"/>
                    <a:pt x="8260" y="18560"/>
                    <a:pt x="8482" y="18560"/>
                  </a:cubicBezTo>
                  <a:cubicBezTo>
                    <a:pt x="8540" y="18584"/>
                    <a:pt x="8598" y="18591"/>
                    <a:pt x="8656" y="18591"/>
                  </a:cubicBezTo>
                  <a:cubicBezTo>
                    <a:pt x="8773" y="18591"/>
                    <a:pt x="8890" y="18560"/>
                    <a:pt x="9010" y="18560"/>
                  </a:cubicBezTo>
                  <a:lnTo>
                    <a:pt x="9130" y="18560"/>
                  </a:lnTo>
                  <a:cubicBezTo>
                    <a:pt x="9160" y="18560"/>
                    <a:pt x="9184" y="18560"/>
                    <a:pt x="9208" y="18631"/>
                  </a:cubicBezTo>
                  <a:cubicBezTo>
                    <a:pt x="9208" y="18631"/>
                    <a:pt x="9232" y="18631"/>
                    <a:pt x="9232" y="18560"/>
                  </a:cubicBezTo>
                  <a:cubicBezTo>
                    <a:pt x="10108" y="18701"/>
                    <a:pt x="10984" y="18701"/>
                    <a:pt x="11860" y="18789"/>
                  </a:cubicBezTo>
                  <a:cubicBezTo>
                    <a:pt x="12856" y="18789"/>
                    <a:pt x="13858" y="18789"/>
                    <a:pt x="14860" y="18631"/>
                  </a:cubicBezTo>
                  <a:cubicBezTo>
                    <a:pt x="15010" y="19741"/>
                    <a:pt x="15334" y="20551"/>
                    <a:pt x="15682" y="21062"/>
                  </a:cubicBezTo>
                  <a:cubicBezTo>
                    <a:pt x="15933" y="21428"/>
                    <a:pt x="16197" y="21600"/>
                    <a:pt x="16458" y="21600"/>
                  </a:cubicBezTo>
                  <a:cubicBezTo>
                    <a:pt x="17025" y="21600"/>
                    <a:pt x="17574" y="20783"/>
                    <a:pt x="17932" y="19371"/>
                  </a:cubicBezTo>
                  <a:cubicBezTo>
                    <a:pt x="18010" y="19071"/>
                    <a:pt x="18082" y="18789"/>
                    <a:pt x="18130" y="18419"/>
                  </a:cubicBezTo>
                  <a:lnTo>
                    <a:pt x="18160" y="18419"/>
                  </a:lnTo>
                  <a:cubicBezTo>
                    <a:pt x="18256" y="18419"/>
                    <a:pt x="18358" y="18349"/>
                    <a:pt x="18460" y="18349"/>
                  </a:cubicBezTo>
                  <a:cubicBezTo>
                    <a:pt x="18556" y="18349"/>
                    <a:pt x="18682" y="18349"/>
                    <a:pt x="18784" y="18260"/>
                  </a:cubicBezTo>
                  <a:lnTo>
                    <a:pt x="18784" y="18349"/>
                  </a:lnTo>
                  <a:cubicBezTo>
                    <a:pt x="18808" y="18349"/>
                    <a:pt x="18832" y="18349"/>
                    <a:pt x="18832" y="18260"/>
                  </a:cubicBezTo>
                  <a:cubicBezTo>
                    <a:pt x="19060" y="18789"/>
                    <a:pt x="19330" y="19000"/>
                    <a:pt x="19660" y="19000"/>
                  </a:cubicBezTo>
                  <a:cubicBezTo>
                    <a:pt x="19752" y="19030"/>
                    <a:pt x="19845" y="19047"/>
                    <a:pt x="19938" y="19047"/>
                  </a:cubicBezTo>
                  <a:cubicBezTo>
                    <a:pt x="20070" y="19047"/>
                    <a:pt x="20202" y="19013"/>
                    <a:pt x="20332" y="18930"/>
                  </a:cubicBezTo>
                  <a:cubicBezTo>
                    <a:pt x="20560" y="18859"/>
                    <a:pt x="20758" y="18859"/>
                    <a:pt x="20956" y="18560"/>
                  </a:cubicBezTo>
                  <a:cubicBezTo>
                    <a:pt x="21058" y="18490"/>
                    <a:pt x="21208" y="18119"/>
                    <a:pt x="21208" y="17750"/>
                  </a:cubicBezTo>
                  <a:cubicBezTo>
                    <a:pt x="21184" y="17468"/>
                    <a:pt x="21106" y="17380"/>
                    <a:pt x="21034" y="17380"/>
                  </a:cubicBezTo>
                  <a:cubicBezTo>
                    <a:pt x="21010" y="17380"/>
                    <a:pt x="21010" y="17309"/>
                    <a:pt x="20980" y="17309"/>
                  </a:cubicBezTo>
                  <a:cubicBezTo>
                    <a:pt x="20956" y="17239"/>
                    <a:pt x="20908" y="17098"/>
                    <a:pt x="20884" y="16939"/>
                  </a:cubicBezTo>
                  <a:cubicBezTo>
                    <a:pt x="20884" y="16939"/>
                    <a:pt x="20908" y="16868"/>
                    <a:pt x="20884" y="16798"/>
                  </a:cubicBezTo>
                  <a:lnTo>
                    <a:pt x="20908" y="16798"/>
                  </a:lnTo>
                  <a:cubicBezTo>
                    <a:pt x="20932" y="16586"/>
                    <a:pt x="21010" y="16586"/>
                    <a:pt x="21082" y="16586"/>
                  </a:cubicBezTo>
                  <a:cubicBezTo>
                    <a:pt x="21130" y="16657"/>
                    <a:pt x="21208" y="16727"/>
                    <a:pt x="21256" y="16727"/>
                  </a:cubicBezTo>
                  <a:cubicBezTo>
                    <a:pt x="21358" y="16657"/>
                    <a:pt x="21460" y="16428"/>
                    <a:pt x="21484" y="16146"/>
                  </a:cubicBezTo>
                  <a:cubicBezTo>
                    <a:pt x="21580" y="15477"/>
                    <a:pt x="21334" y="14966"/>
                    <a:pt x="21130" y="14737"/>
                  </a:cubicBezTo>
                  <a:lnTo>
                    <a:pt x="21130" y="14455"/>
                  </a:lnTo>
                  <a:cubicBezTo>
                    <a:pt x="21082" y="13715"/>
                    <a:pt x="20908" y="13063"/>
                    <a:pt x="20758" y="12464"/>
                  </a:cubicBezTo>
                  <a:cubicBezTo>
                    <a:pt x="20656" y="12024"/>
                    <a:pt x="20560" y="11653"/>
                    <a:pt x="20482" y="11213"/>
                  </a:cubicBezTo>
                  <a:cubicBezTo>
                    <a:pt x="20584" y="11142"/>
                    <a:pt x="20560" y="10773"/>
                    <a:pt x="20530" y="10632"/>
                  </a:cubicBezTo>
                  <a:cubicBezTo>
                    <a:pt x="20488" y="10447"/>
                    <a:pt x="20405" y="10249"/>
                    <a:pt x="20337" y="10249"/>
                  </a:cubicBezTo>
                  <a:cubicBezTo>
                    <a:pt x="20327" y="10249"/>
                    <a:pt x="20317" y="10253"/>
                    <a:pt x="20308" y="10261"/>
                  </a:cubicBezTo>
                  <a:cubicBezTo>
                    <a:pt x="20284" y="10261"/>
                    <a:pt x="20284" y="10191"/>
                    <a:pt x="20284" y="10121"/>
                  </a:cubicBezTo>
                  <a:cubicBezTo>
                    <a:pt x="20056" y="8940"/>
                    <a:pt x="19732" y="7407"/>
                    <a:pt x="19258" y="6897"/>
                  </a:cubicBezTo>
                  <a:cubicBezTo>
                    <a:pt x="19215" y="6850"/>
                    <a:pt x="19172" y="6828"/>
                    <a:pt x="19131" y="6828"/>
                  </a:cubicBezTo>
                  <a:cubicBezTo>
                    <a:pt x="18910" y="6828"/>
                    <a:pt x="18735" y="7450"/>
                    <a:pt x="18760" y="8059"/>
                  </a:cubicBezTo>
                  <a:cubicBezTo>
                    <a:pt x="18730" y="7989"/>
                    <a:pt x="18706" y="7918"/>
                    <a:pt x="18682" y="7848"/>
                  </a:cubicBezTo>
                  <a:cubicBezTo>
                    <a:pt x="18556" y="7478"/>
                    <a:pt x="18406" y="7249"/>
                    <a:pt x="18232" y="7038"/>
                  </a:cubicBezTo>
                  <a:cubicBezTo>
                    <a:pt x="18106" y="6897"/>
                    <a:pt x="17980" y="6667"/>
                    <a:pt x="17860" y="6667"/>
                  </a:cubicBezTo>
                  <a:cubicBezTo>
                    <a:pt x="17680" y="4694"/>
                    <a:pt x="17434" y="2633"/>
                    <a:pt x="16810" y="1452"/>
                  </a:cubicBezTo>
                  <a:cubicBezTo>
                    <a:pt x="16480" y="800"/>
                    <a:pt x="16108" y="572"/>
                    <a:pt x="15730" y="431"/>
                  </a:cubicBezTo>
                  <a:cubicBezTo>
                    <a:pt x="15280" y="290"/>
                    <a:pt x="14860" y="131"/>
                    <a:pt x="14434" y="60"/>
                  </a:cubicBezTo>
                  <a:cubicBezTo>
                    <a:pt x="14294" y="17"/>
                    <a:pt x="14153" y="0"/>
                    <a:pt x="14010" y="0"/>
                  </a:cubicBezTo>
                  <a:close/>
                </a:path>
              </a:pathLst>
            </a:custGeom>
            <a:solidFill>
              <a:srgbClr val="F1B87B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 sz="1400"/>
              </a:pPr>
              <a:endParaRPr/>
            </a:p>
          </p:txBody>
        </p:sp>
        <p:grpSp>
          <p:nvGrpSpPr>
            <p:cNvPr id="169" name="Google Shape;252;p28"/>
            <p:cNvGrpSpPr/>
            <p:nvPr/>
          </p:nvGrpSpPr>
          <p:grpSpPr>
            <a:xfrm>
              <a:off x="104963" y="620826"/>
              <a:ext cx="558456" cy="543013"/>
              <a:chOff x="0" y="0"/>
              <a:chExt cx="558454" cy="543012"/>
            </a:xfrm>
          </p:grpSpPr>
          <p:sp>
            <p:nvSpPr>
              <p:cNvPr id="118" name="Google Shape;253;p28"/>
              <p:cNvSpPr/>
              <p:nvPr/>
            </p:nvSpPr>
            <p:spPr>
              <a:xfrm>
                <a:off x="64111" y="87058"/>
                <a:ext cx="95648" cy="15883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1661" y="0"/>
                    </a:moveTo>
                    <a:cubicBezTo>
                      <a:pt x="10800" y="1693"/>
                      <a:pt x="10800" y="2734"/>
                      <a:pt x="9717" y="4423"/>
                    </a:cubicBezTo>
                    <a:lnTo>
                      <a:pt x="9717" y="3904"/>
                    </a:lnTo>
                    <a:cubicBezTo>
                      <a:pt x="9717" y="3580"/>
                      <a:pt x="9287" y="3416"/>
                      <a:pt x="8857" y="3416"/>
                    </a:cubicBezTo>
                    <a:cubicBezTo>
                      <a:pt x="8420" y="3416"/>
                      <a:pt x="7989" y="3580"/>
                      <a:pt x="7989" y="3904"/>
                    </a:cubicBezTo>
                    <a:cubicBezTo>
                      <a:pt x="7989" y="4423"/>
                      <a:pt x="7128" y="4945"/>
                      <a:pt x="7128" y="5464"/>
                    </a:cubicBezTo>
                    <a:cubicBezTo>
                      <a:pt x="7128" y="5464"/>
                      <a:pt x="7128" y="4945"/>
                      <a:pt x="6261" y="4423"/>
                    </a:cubicBezTo>
                    <a:cubicBezTo>
                      <a:pt x="6261" y="4164"/>
                      <a:pt x="6046" y="4034"/>
                      <a:pt x="5830" y="4034"/>
                    </a:cubicBezTo>
                    <a:cubicBezTo>
                      <a:pt x="5615" y="4034"/>
                      <a:pt x="5400" y="4164"/>
                      <a:pt x="5400" y="4423"/>
                    </a:cubicBezTo>
                    <a:cubicBezTo>
                      <a:pt x="4317" y="5464"/>
                      <a:pt x="3457" y="6505"/>
                      <a:pt x="3457" y="7679"/>
                    </a:cubicBezTo>
                    <a:lnTo>
                      <a:pt x="3457" y="7157"/>
                    </a:lnTo>
                    <a:cubicBezTo>
                      <a:pt x="3457" y="6833"/>
                      <a:pt x="3020" y="6669"/>
                      <a:pt x="2589" y="6669"/>
                    </a:cubicBezTo>
                    <a:cubicBezTo>
                      <a:pt x="2159" y="6669"/>
                      <a:pt x="1728" y="6833"/>
                      <a:pt x="1728" y="7157"/>
                    </a:cubicBezTo>
                    <a:cubicBezTo>
                      <a:pt x="1728" y="10409"/>
                      <a:pt x="3457" y="14184"/>
                      <a:pt x="3457" y="17436"/>
                    </a:cubicBezTo>
                    <a:cubicBezTo>
                      <a:pt x="2589" y="14702"/>
                      <a:pt x="1728" y="11972"/>
                      <a:pt x="1728" y="9239"/>
                    </a:cubicBezTo>
                    <a:cubicBezTo>
                      <a:pt x="861" y="9239"/>
                      <a:pt x="0" y="9239"/>
                      <a:pt x="0" y="9757"/>
                    </a:cubicBezTo>
                    <a:cubicBezTo>
                      <a:pt x="861" y="13013"/>
                      <a:pt x="1728" y="17436"/>
                      <a:pt x="3457" y="21207"/>
                    </a:cubicBezTo>
                    <a:cubicBezTo>
                      <a:pt x="3457" y="21470"/>
                      <a:pt x="3938" y="21600"/>
                      <a:pt x="4425" y="21600"/>
                    </a:cubicBezTo>
                    <a:cubicBezTo>
                      <a:pt x="4913" y="21600"/>
                      <a:pt x="5400" y="21470"/>
                      <a:pt x="5400" y="21207"/>
                    </a:cubicBezTo>
                    <a:lnTo>
                      <a:pt x="5400" y="18996"/>
                    </a:lnTo>
                    <a:cubicBezTo>
                      <a:pt x="6261" y="18996"/>
                      <a:pt x="7128" y="18996"/>
                      <a:pt x="7128" y="18477"/>
                    </a:cubicBezTo>
                    <a:cubicBezTo>
                      <a:pt x="7128" y="16914"/>
                      <a:pt x="7128" y="15743"/>
                      <a:pt x="6261" y="14184"/>
                    </a:cubicBezTo>
                    <a:cubicBezTo>
                      <a:pt x="7128" y="14184"/>
                      <a:pt x="7989" y="14184"/>
                      <a:pt x="7989" y="13662"/>
                    </a:cubicBezTo>
                    <a:lnTo>
                      <a:pt x="7989" y="11972"/>
                    </a:lnTo>
                    <a:cubicBezTo>
                      <a:pt x="8857" y="11972"/>
                      <a:pt x="9717" y="11972"/>
                      <a:pt x="9717" y="11450"/>
                    </a:cubicBezTo>
                    <a:cubicBezTo>
                      <a:pt x="11661" y="8716"/>
                      <a:pt x="11661" y="5464"/>
                      <a:pt x="13389" y="2211"/>
                    </a:cubicBezTo>
                    <a:cubicBezTo>
                      <a:pt x="13389" y="4423"/>
                      <a:pt x="12528" y="8198"/>
                      <a:pt x="12528" y="9239"/>
                    </a:cubicBezTo>
                    <a:cubicBezTo>
                      <a:pt x="12528" y="9498"/>
                      <a:pt x="12959" y="9628"/>
                      <a:pt x="13497" y="9628"/>
                    </a:cubicBezTo>
                    <a:cubicBezTo>
                      <a:pt x="14041" y="9628"/>
                      <a:pt x="14687" y="9498"/>
                      <a:pt x="15117" y="9239"/>
                    </a:cubicBezTo>
                    <a:cubicBezTo>
                      <a:pt x="15117" y="8198"/>
                      <a:pt x="16200" y="7157"/>
                      <a:pt x="16200" y="5986"/>
                    </a:cubicBezTo>
                    <a:cubicBezTo>
                      <a:pt x="16200" y="5986"/>
                      <a:pt x="16200" y="6505"/>
                      <a:pt x="17061" y="6505"/>
                    </a:cubicBezTo>
                    <a:cubicBezTo>
                      <a:pt x="17061" y="6970"/>
                      <a:pt x="17504" y="7370"/>
                      <a:pt x="17757" y="7370"/>
                    </a:cubicBezTo>
                    <a:cubicBezTo>
                      <a:pt x="17859" y="7370"/>
                      <a:pt x="17928" y="7305"/>
                      <a:pt x="17928" y="7157"/>
                    </a:cubicBezTo>
                    <a:cubicBezTo>
                      <a:pt x="20517" y="6505"/>
                      <a:pt x="19657" y="4423"/>
                      <a:pt x="20517" y="3252"/>
                    </a:cubicBezTo>
                    <a:lnTo>
                      <a:pt x="21600" y="2734"/>
                    </a:lnTo>
                    <a:lnTo>
                      <a:pt x="21600" y="2211"/>
                    </a:lnTo>
                    <a:cubicBezTo>
                      <a:pt x="21600" y="1845"/>
                      <a:pt x="21062" y="1476"/>
                      <a:pt x="20435" y="1476"/>
                    </a:cubicBezTo>
                    <a:cubicBezTo>
                      <a:pt x="20182" y="1476"/>
                      <a:pt x="19910" y="1540"/>
                      <a:pt x="19657" y="1693"/>
                    </a:cubicBezTo>
                    <a:cubicBezTo>
                      <a:pt x="18789" y="1693"/>
                      <a:pt x="18789" y="1693"/>
                      <a:pt x="18789" y="2211"/>
                    </a:cubicBezTo>
                    <a:cubicBezTo>
                      <a:pt x="18789" y="1171"/>
                      <a:pt x="18789" y="652"/>
                      <a:pt x="17061" y="0"/>
                    </a:cubicBezTo>
                    <a:cubicBezTo>
                      <a:pt x="17061" y="0"/>
                      <a:pt x="16200" y="0"/>
                      <a:pt x="16200" y="652"/>
                    </a:cubicBezTo>
                    <a:cubicBezTo>
                      <a:pt x="15117" y="652"/>
                      <a:pt x="15117" y="1171"/>
                      <a:pt x="15117" y="1693"/>
                    </a:cubicBezTo>
                    <a:cubicBezTo>
                      <a:pt x="14257" y="1171"/>
                      <a:pt x="14257" y="652"/>
                      <a:pt x="13389" y="0"/>
                    </a:cubicBezTo>
                    <a:close/>
                  </a:path>
                </a:pathLst>
              </a:custGeom>
              <a:solidFill>
                <a:srgbClr val="64351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119" name="Google Shape;254;p28"/>
              <p:cNvSpPr/>
              <p:nvPr/>
            </p:nvSpPr>
            <p:spPr>
              <a:xfrm>
                <a:off x="79417" y="105563"/>
                <a:ext cx="91807" cy="12502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9451" y="8540"/>
                    </a:moveTo>
                    <a:cubicBezTo>
                      <a:pt x="8548" y="10691"/>
                      <a:pt x="6523" y="12672"/>
                      <a:pt x="4722" y="14823"/>
                    </a:cubicBezTo>
                    <a:cubicBezTo>
                      <a:pt x="5626" y="12672"/>
                      <a:pt x="6523" y="10691"/>
                      <a:pt x="8548" y="9199"/>
                    </a:cubicBezTo>
                    <a:lnTo>
                      <a:pt x="9451" y="8540"/>
                    </a:lnTo>
                    <a:close/>
                    <a:moveTo>
                      <a:pt x="20571" y="0"/>
                    </a:moveTo>
                    <a:cubicBezTo>
                      <a:pt x="20327" y="0"/>
                      <a:pt x="20063" y="82"/>
                      <a:pt x="19799" y="276"/>
                    </a:cubicBezTo>
                    <a:cubicBezTo>
                      <a:pt x="18902" y="935"/>
                      <a:pt x="17775" y="1763"/>
                      <a:pt x="16878" y="3086"/>
                    </a:cubicBezTo>
                    <a:cubicBezTo>
                      <a:pt x="16878" y="2756"/>
                      <a:pt x="16653" y="2592"/>
                      <a:pt x="16423" y="2592"/>
                    </a:cubicBezTo>
                    <a:cubicBezTo>
                      <a:pt x="16198" y="2592"/>
                      <a:pt x="15974" y="2756"/>
                      <a:pt x="15974" y="3086"/>
                    </a:cubicBezTo>
                    <a:cubicBezTo>
                      <a:pt x="15077" y="3086"/>
                      <a:pt x="15077" y="3745"/>
                      <a:pt x="14174" y="3745"/>
                    </a:cubicBezTo>
                    <a:cubicBezTo>
                      <a:pt x="14813" y="3279"/>
                      <a:pt x="14101" y="2810"/>
                      <a:pt x="13230" y="2810"/>
                    </a:cubicBezTo>
                    <a:cubicBezTo>
                      <a:pt x="12868" y="2810"/>
                      <a:pt x="12479" y="2892"/>
                      <a:pt x="12149" y="3086"/>
                    </a:cubicBezTo>
                    <a:cubicBezTo>
                      <a:pt x="12149" y="3745"/>
                      <a:pt x="12149" y="3745"/>
                      <a:pt x="11252" y="4408"/>
                    </a:cubicBezTo>
                    <a:cubicBezTo>
                      <a:pt x="11252" y="3086"/>
                      <a:pt x="12149" y="2422"/>
                      <a:pt x="12149" y="935"/>
                    </a:cubicBezTo>
                    <a:cubicBezTo>
                      <a:pt x="12149" y="276"/>
                      <a:pt x="12149" y="276"/>
                      <a:pt x="11252" y="276"/>
                    </a:cubicBezTo>
                    <a:cubicBezTo>
                      <a:pt x="9451" y="276"/>
                      <a:pt x="8548" y="2422"/>
                      <a:pt x="7651" y="3086"/>
                    </a:cubicBezTo>
                    <a:cubicBezTo>
                      <a:pt x="6853" y="3551"/>
                      <a:pt x="7182" y="4021"/>
                      <a:pt x="7763" y="4021"/>
                    </a:cubicBezTo>
                    <a:cubicBezTo>
                      <a:pt x="8000" y="4021"/>
                      <a:pt x="8284" y="3938"/>
                      <a:pt x="8548" y="3745"/>
                    </a:cubicBezTo>
                    <a:cubicBezTo>
                      <a:pt x="9451" y="3086"/>
                      <a:pt x="9451" y="2422"/>
                      <a:pt x="10348" y="2422"/>
                    </a:cubicBezTo>
                    <a:cubicBezTo>
                      <a:pt x="9451" y="3086"/>
                      <a:pt x="8548" y="3745"/>
                      <a:pt x="7651" y="5067"/>
                    </a:cubicBezTo>
                    <a:cubicBezTo>
                      <a:pt x="5626" y="7877"/>
                      <a:pt x="2922" y="10691"/>
                      <a:pt x="897" y="14159"/>
                    </a:cubicBezTo>
                    <a:cubicBezTo>
                      <a:pt x="897" y="14159"/>
                      <a:pt x="897" y="14823"/>
                      <a:pt x="2025" y="14823"/>
                    </a:cubicBezTo>
                    <a:cubicBezTo>
                      <a:pt x="897" y="16804"/>
                      <a:pt x="0" y="18955"/>
                      <a:pt x="0" y="20936"/>
                    </a:cubicBezTo>
                    <a:cubicBezTo>
                      <a:pt x="0" y="20936"/>
                      <a:pt x="897" y="21600"/>
                      <a:pt x="2025" y="21600"/>
                    </a:cubicBezTo>
                    <a:cubicBezTo>
                      <a:pt x="4722" y="20278"/>
                      <a:pt x="7651" y="16804"/>
                      <a:pt x="6523" y="14823"/>
                    </a:cubicBezTo>
                    <a:cubicBezTo>
                      <a:pt x="8548" y="12672"/>
                      <a:pt x="10348" y="10691"/>
                      <a:pt x="12149" y="7877"/>
                    </a:cubicBezTo>
                    <a:cubicBezTo>
                      <a:pt x="12149" y="7877"/>
                      <a:pt x="13277" y="7877"/>
                      <a:pt x="13277" y="7218"/>
                    </a:cubicBezTo>
                    <a:cubicBezTo>
                      <a:pt x="13725" y="7547"/>
                      <a:pt x="13949" y="7712"/>
                      <a:pt x="14174" y="7712"/>
                    </a:cubicBezTo>
                    <a:cubicBezTo>
                      <a:pt x="14398" y="7712"/>
                      <a:pt x="14629" y="7547"/>
                      <a:pt x="15077" y="7218"/>
                    </a:cubicBezTo>
                    <a:cubicBezTo>
                      <a:pt x="17775" y="5895"/>
                      <a:pt x="19799" y="3086"/>
                      <a:pt x="21600" y="935"/>
                    </a:cubicBezTo>
                    <a:cubicBezTo>
                      <a:pt x="21600" y="470"/>
                      <a:pt x="21152" y="0"/>
                      <a:pt x="20571" y="0"/>
                    </a:cubicBezTo>
                    <a:close/>
                  </a:path>
                </a:pathLst>
              </a:custGeom>
              <a:solidFill>
                <a:srgbClr val="64351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120" name="Google Shape;255;p28"/>
              <p:cNvSpPr/>
              <p:nvPr/>
            </p:nvSpPr>
            <p:spPr>
              <a:xfrm>
                <a:off x="111935" y="46262"/>
                <a:ext cx="134866" cy="8097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1489" y="10882"/>
                    </a:moveTo>
                    <a:cubicBezTo>
                      <a:pt x="11489" y="12161"/>
                      <a:pt x="10721" y="13178"/>
                      <a:pt x="10721" y="15220"/>
                    </a:cubicBezTo>
                    <a:cubicBezTo>
                      <a:pt x="10721" y="15220"/>
                      <a:pt x="10111" y="15220"/>
                      <a:pt x="10111" y="16245"/>
                    </a:cubicBezTo>
                    <a:cubicBezTo>
                      <a:pt x="10111" y="14203"/>
                      <a:pt x="10721" y="13178"/>
                      <a:pt x="11489" y="10882"/>
                    </a:cubicBezTo>
                    <a:close/>
                    <a:moveTo>
                      <a:pt x="9536" y="0"/>
                    </a:moveTo>
                    <a:cubicBezTo>
                      <a:pt x="9298" y="0"/>
                      <a:pt x="9065" y="120"/>
                      <a:pt x="8885" y="419"/>
                    </a:cubicBezTo>
                    <a:lnTo>
                      <a:pt x="8885" y="1443"/>
                    </a:lnTo>
                    <a:lnTo>
                      <a:pt x="7659" y="1443"/>
                    </a:lnTo>
                    <a:cubicBezTo>
                      <a:pt x="6892" y="1443"/>
                      <a:pt x="6281" y="2461"/>
                      <a:pt x="5666" y="3485"/>
                    </a:cubicBezTo>
                    <a:cubicBezTo>
                      <a:pt x="5666" y="2969"/>
                      <a:pt x="5513" y="2715"/>
                      <a:pt x="5284" y="2715"/>
                    </a:cubicBezTo>
                    <a:cubicBezTo>
                      <a:pt x="5055" y="2715"/>
                      <a:pt x="4750" y="2969"/>
                      <a:pt x="4440" y="3485"/>
                    </a:cubicBezTo>
                    <a:cubicBezTo>
                      <a:pt x="3062" y="7823"/>
                      <a:pt x="1836" y="13178"/>
                      <a:pt x="0" y="17262"/>
                    </a:cubicBezTo>
                    <a:cubicBezTo>
                      <a:pt x="0" y="18175"/>
                      <a:pt x="310" y="18960"/>
                      <a:pt x="714" y="18960"/>
                    </a:cubicBezTo>
                    <a:cubicBezTo>
                      <a:pt x="875" y="18960"/>
                      <a:pt x="1051" y="18833"/>
                      <a:pt x="1226" y="18541"/>
                    </a:cubicBezTo>
                    <a:cubicBezTo>
                      <a:pt x="1836" y="17262"/>
                      <a:pt x="1836" y="15220"/>
                      <a:pt x="2451" y="14203"/>
                    </a:cubicBezTo>
                    <a:cubicBezTo>
                      <a:pt x="2451" y="14203"/>
                      <a:pt x="2721" y="14659"/>
                      <a:pt x="2905" y="14659"/>
                    </a:cubicBezTo>
                    <a:cubicBezTo>
                      <a:pt x="2995" y="14659"/>
                      <a:pt x="3062" y="14540"/>
                      <a:pt x="3062" y="14203"/>
                    </a:cubicBezTo>
                    <a:cubicBezTo>
                      <a:pt x="4440" y="14203"/>
                      <a:pt x="4440" y="12161"/>
                      <a:pt x="5055" y="10882"/>
                    </a:cubicBezTo>
                    <a:cubicBezTo>
                      <a:pt x="5055" y="12161"/>
                      <a:pt x="5055" y="12161"/>
                      <a:pt x="5666" y="13178"/>
                    </a:cubicBezTo>
                    <a:lnTo>
                      <a:pt x="5666" y="14203"/>
                    </a:lnTo>
                    <a:cubicBezTo>
                      <a:pt x="5666" y="15220"/>
                      <a:pt x="5666" y="16245"/>
                      <a:pt x="6281" y="16245"/>
                    </a:cubicBezTo>
                    <a:cubicBezTo>
                      <a:pt x="6892" y="16245"/>
                      <a:pt x="6892" y="17262"/>
                      <a:pt x="6892" y="17262"/>
                    </a:cubicBezTo>
                    <a:lnTo>
                      <a:pt x="6892" y="18541"/>
                    </a:lnTo>
                    <a:lnTo>
                      <a:pt x="5666" y="18541"/>
                    </a:lnTo>
                    <a:cubicBezTo>
                      <a:pt x="5055" y="18541"/>
                      <a:pt x="5055" y="20583"/>
                      <a:pt x="5666" y="20583"/>
                    </a:cubicBezTo>
                    <a:lnTo>
                      <a:pt x="6281" y="20583"/>
                    </a:lnTo>
                    <a:lnTo>
                      <a:pt x="6892" y="21600"/>
                    </a:lnTo>
                    <a:lnTo>
                      <a:pt x="8270" y="21600"/>
                    </a:lnTo>
                    <a:lnTo>
                      <a:pt x="8270" y="19558"/>
                    </a:lnTo>
                    <a:cubicBezTo>
                      <a:pt x="8885" y="19558"/>
                      <a:pt x="9496" y="19558"/>
                      <a:pt x="10111" y="18541"/>
                    </a:cubicBezTo>
                    <a:cubicBezTo>
                      <a:pt x="10721" y="18541"/>
                      <a:pt x="11489" y="18541"/>
                      <a:pt x="12100" y="17262"/>
                    </a:cubicBezTo>
                    <a:cubicBezTo>
                      <a:pt x="12715" y="16245"/>
                      <a:pt x="13325" y="16245"/>
                      <a:pt x="13941" y="15220"/>
                    </a:cubicBezTo>
                    <a:cubicBezTo>
                      <a:pt x="13941" y="15736"/>
                      <a:pt x="14093" y="15991"/>
                      <a:pt x="14246" y="15991"/>
                    </a:cubicBezTo>
                    <a:cubicBezTo>
                      <a:pt x="14399" y="15991"/>
                      <a:pt x="14551" y="15736"/>
                      <a:pt x="14551" y="15220"/>
                    </a:cubicBezTo>
                    <a:cubicBezTo>
                      <a:pt x="15319" y="15220"/>
                      <a:pt x="15319" y="15220"/>
                      <a:pt x="15319" y="14203"/>
                    </a:cubicBezTo>
                    <a:cubicBezTo>
                      <a:pt x="15929" y="14203"/>
                      <a:pt x="16545" y="14203"/>
                      <a:pt x="17155" y="13178"/>
                    </a:cubicBezTo>
                    <a:cubicBezTo>
                      <a:pt x="19149" y="12161"/>
                      <a:pt x="20989" y="9865"/>
                      <a:pt x="21600" y="6799"/>
                    </a:cubicBezTo>
                    <a:cubicBezTo>
                      <a:pt x="21600" y="4502"/>
                      <a:pt x="20989" y="2461"/>
                      <a:pt x="19764" y="2461"/>
                    </a:cubicBezTo>
                    <a:cubicBezTo>
                      <a:pt x="18417" y="3455"/>
                      <a:pt x="17802" y="4450"/>
                      <a:pt x="16639" y="6627"/>
                    </a:cubicBezTo>
                    <a:cubicBezTo>
                      <a:pt x="17155" y="5542"/>
                      <a:pt x="17124" y="3425"/>
                      <a:pt x="16545" y="2461"/>
                    </a:cubicBezTo>
                    <a:cubicBezTo>
                      <a:pt x="16545" y="2461"/>
                      <a:pt x="16271" y="2012"/>
                      <a:pt x="15907" y="2012"/>
                    </a:cubicBezTo>
                    <a:cubicBezTo>
                      <a:pt x="15727" y="2012"/>
                      <a:pt x="15525" y="2124"/>
                      <a:pt x="15319" y="2461"/>
                    </a:cubicBezTo>
                    <a:cubicBezTo>
                      <a:pt x="15319" y="3485"/>
                      <a:pt x="14551" y="3485"/>
                      <a:pt x="14551" y="4502"/>
                    </a:cubicBezTo>
                    <a:cubicBezTo>
                      <a:pt x="14551" y="3485"/>
                      <a:pt x="13941" y="2461"/>
                      <a:pt x="13941" y="2461"/>
                    </a:cubicBezTo>
                    <a:cubicBezTo>
                      <a:pt x="13325" y="2461"/>
                      <a:pt x="12715" y="3485"/>
                      <a:pt x="12100" y="4502"/>
                    </a:cubicBezTo>
                    <a:cubicBezTo>
                      <a:pt x="12100" y="3239"/>
                      <a:pt x="11574" y="2371"/>
                      <a:pt x="11175" y="2371"/>
                    </a:cubicBezTo>
                    <a:cubicBezTo>
                      <a:pt x="10923" y="2371"/>
                      <a:pt x="10721" y="2700"/>
                      <a:pt x="10721" y="3485"/>
                    </a:cubicBezTo>
                    <a:lnTo>
                      <a:pt x="10721" y="1443"/>
                    </a:lnTo>
                    <a:cubicBezTo>
                      <a:pt x="10721" y="718"/>
                      <a:pt x="10111" y="0"/>
                      <a:pt x="9536" y="0"/>
                    </a:cubicBezTo>
                    <a:close/>
                  </a:path>
                </a:pathLst>
              </a:custGeom>
              <a:solidFill>
                <a:srgbClr val="64351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121" name="Google Shape;256;p28"/>
              <p:cNvSpPr/>
              <p:nvPr/>
            </p:nvSpPr>
            <p:spPr>
              <a:xfrm>
                <a:off x="95676" y="145629"/>
                <a:ext cx="23912" cy="3810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7118" y="0"/>
                    </a:moveTo>
                    <a:cubicBezTo>
                      <a:pt x="16611" y="0"/>
                      <a:pt x="15826" y="238"/>
                      <a:pt x="14687" y="970"/>
                    </a:cubicBezTo>
                    <a:cubicBezTo>
                      <a:pt x="10357" y="970"/>
                      <a:pt x="10357" y="3131"/>
                      <a:pt x="10357" y="5309"/>
                    </a:cubicBezTo>
                    <a:lnTo>
                      <a:pt x="10357" y="7470"/>
                    </a:lnTo>
                    <a:lnTo>
                      <a:pt x="6913" y="7470"/>
                    </a:lnTo>
                    <a:cubicBezTo>
                      <a:pt x="3444" y="10188"/>
                      <a:pt x="3444" y="10188"/>
                      <a:pt x="3444" y="12366"/>
                    </a:cubicBezTo>
                    <a:cubicBezTo>
                      <a:pt x="0" y="12366"/>
                      <a:pt x="0" y="12366"/>
                      <a:pt x="0" y="14527"/>
                    </a:cubicBezTo>
                    <a:cubicBezTo>
                      <a:pt x="3444" y="16705"/>
                      <a:pt x="3444" y="18866"/>
                      <a:pt x="3444" y="18866"/>
                    </a:cubicBezTo>
                    <a:cubicBezTo>
                      <a:pt x="3444" y="20885"/>
                      <a:pt x="4634" y="21600"/>
                      <a:pt x="6001" y="21600"/>
                    </a:cubicBezTo>
                    <a:cubicBezTo>
                      <a:pt x="7977" y="21600"/>
                      <a:pt x="10357" y="20138"/>
                      <a:pt x="10357" y="18866"/>
                    </a:cubicBezTo>
                    <a:lnTo>
                      <a:pt x="10357" y="14527"/>
                    </a:lnTo>
                    <a:lnTo>
                      <a:pt x="18131" y="14527"/>
                    </a:lnTo>
                    <a:cubicBezTo>
                      <a:pt x="18131" y="15258"/>
                      <a:pt x="18511" y="15497"/>
                      <a:pt x="19042" y="15497"/>
                    </a:cubicBezTo>
                    <a:cubicBezTo>
                      <a:pt x="20055" y="15497"/>
                      <a:pt x="21600" y="14527"/>
                      <a:pt x="21600" y="14527"/>
                    </a:cubicBezTo>
                    <a:lnTo>
                      <a:pt x="21600" y="7470"/>
                    </a:lnTo>
                    <a:cubicBezTo>
                      <a:pt x="21600" y="5309"/>
                      <a:pt x="21600" y="3131"/>
                      <a:pt x="18131" y="970"/>
                    </a:cubicBezTo>
                    <a:cubicBezTo>
                      <a:pt x="18131" y="970"/>
                      <a:pt x="18131" y="0"/>
                      <a:pt x="17118" y="0"/>
                    </a:cubicBezTo>
                    <a:close/>
                  </a:path>
                </a:pathLst>
              </a:custGeom>
              <a:solidFill>
                <a:srgbClr val="64351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122" name="Google Shape;257;p28"/>
              <p:cNvSpPr/>
              <p:nvPr/>
            </p:nvSpPr>
            <p:spPr>
              <a:xfrm>
                <a:off x="90885" y="18757"/>
                <a:ext cx="161159" cy="9987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909" h="21600" extrusionOk="0">
                    <a:moveTo>
                      <a:pt x="12620" y="0"/>
                    </a:moveTo>
                    <a:cubicBezTo>
                      <a:pt x="12042" y="0"/>
                      <a:pt x="11595" y="1273"/>
                      <a:pt x="10922" y="2771"/>
                    </a:cubicBezTo>
                    <a:cubicBezTo>
                      <a:pt x="10922" y="1947"/>
                      <a:pt x="10922" y="1947"/>
                      <a:pt x="10424" y="1116"/>
                    </a:cubicBezTo>
                    <a:cubicBezTo>
                      <a:pt x="10424" y="291"/>
                      <a:pt x="9929" y="291"/>
                      <a:pt x="9929" y="291"/>
                    </a:cubicBezTo>
                    <a:cubicBezTo>
                      <a:pt x="8936" y="1116"/>
                      <a:pt x="8936" y="1947"/>
                      <a:pt x="8936" y="2771"/>
                    </a:cubicBezTo>
                    <a:lnTo>
                      <a:pt x="8936" y="3602"/>
                    </a:lnTo>
                    <a:cubicBezTo>
                      <a:pt x="8314" y="2771"/>
                      <a:pt x="8314" y="2771"/>
                      <a:pt x="7819" y="1947"/>
                    </a:cubicBezTo>
                    <a:lnTo>
                      <a:pt x="6827" y="1947"/>
                    </a:lnTo>
                    <a:cubicBezTo>
                      <a:pt x="6827" y="2771"/>
                      <a:pt x="6328" y="3602"/>
                      <a:pt x="6328" y="4427"/>
                    </a:cubicBezTo>
                    <a:cubicBezTo>
                      <a:pt x="6328" y="4014"/>
                      <a:pt x="6205" y="3808"/>
                      <a:pt x="6005" y="3808"/>
                    </a:cubicBezTo>
                    <a:cubicBezTo>
                      <a:pt x="5801" y="3808"/>
                      <a:pt x="5521" y="4014"/>
                      <a:pt x="5212" y="4427"/>
                    </a:cubicBezTo>
                    <a:cubicBezTo>
                      <a:pt x="4717" y="5464"/>
                      <a:pt x="4717" y="7119"/>
                      <a:pt x="4717" y="8775"/>
                    </a:cubicBezTo>
                    <a:cubicBezTo>
                      <a:pt x="4219" y="7944"/>
                      <a:pt x="4219" y="7119"/>
                      <a:pt x="3724" y="7119"/>
                    </a:cubicBezTo>
                    <a:cubicBezTo>
                      <a:pt x="3557" y="6840"/>
                      <a:pt x="3393" y="6749"/>
                      <a:pt x="3244" y="6749"/>
                    </a:cubicBezTo>
                    <a:cubicBezTo>
                      <a:pt x="2950" y="6749"/>
                      <a:pt x="2731" y="7119"/>
                      <a:pt x="2731" y="7119"/>
                    </a:cubicBezTo>
                    <a:cubicBezTo>
                      <a:pt x="2731" y="8775"/>
                      <a:pt x="2731" y="10636"/>
                      <a:pt x="3226" y="13116"/>
                    </a:cubicBezTo>
                    <a:cubicBezTo>
                      <a:pt x="2731" y="12292"/>
                      <a:pt x="2731" y="11461"/>
                      <a:pt x="2109" y="10636"/>
                    </a:cubicBezTo>
                    <a:lnTo>
                      <a:pt x="1117" y="10636"/>
                    </a:lnTo>
                    <a:cubicBezTo>
                      <a:pt x="622" y="12292"/>
                      <a:pt x="622" y="13947"/>
                      <a:pt x="622" y="16634"/>
                    </a:cubicBezTo>
                    <a:cubicBezTo>
                      <a:pt x="-371" y="17464"/>
                      <a:pt x="124" y="19120"/>
                      <a:pt x="124" y="20981"/>
                    </a:cubicBezTo>
                    <a:cubicBezTo>
                      <a:pt x="124" y="21394"/>
                      <a:pt x="371" y="21600"/>
                      <a:pt x="622" y="21600"/>
                    </a:cubicBezTo>
                    <a:cubicBezTo>
                      <a:pt x="869" y="21600"/>
                      <a:pt x="1117" y="21394"/>
                      <a:pt x="1117" y="20981"/>
                    </a:cubicBezTo>
                    <a:cubicBezTo>
                      <a:pt x="1258" y="21218"/>
                      <a:pt x="1451" y="21321"/>
                      <a:pt x="1640" y="21321"/>
                    </a:cubicBezTo>
                    <a:cubicBezTo>
                      <a:pt x="2109" y="21321"/>
                      <a:pt x="2553" y="20684"/>
                      <a:pt x="2109" y="19945"/>
                    </a:cubicBezTo>
                    <a:cubicBezTo>
                      <a:pt x="2109" y="17464"/>
                      <a:pt x="2109" y="14772"/>
                      <a:pt x="1615" y="13116"/>
                    </a:cubicBezTo>
                    <a:cubicBezTo>
                      <a:pt x="2109" y="14772"/>
                      <a:pt x="2109" y="15809"/>
                      <a:pt x="2731" y="16634"/>
                    </a:cubicBezTo>
                    <a:cubicBezTo>
                      <a:pt x="2895" y="16913"/>
                      <a:pt x="3062" y="17003"/>
                      <a:pt x="3226" y="17003"/>
                    </a:cubicBezTo>
                    <a:cubicBezTo>
                      <a:pt x="3557" y="17003"/>
                      <a:pt x="3888" y="16634"/>
                      <a:pt x="4219" y="16634"/>
                    </a:cubicBezTo>
                    <a:lnTo>
                      <a:pt x="4219" y="11461"/>
                    </a:lnTo>
                    <a:cubicBezTo>
                      <a:pt x="4219" y="12292"/>
                      <a:pt x="4219" y="12292"/>
                      <a:pt x="4717" y="12292"/>
                    </a:cubicBezTo>
                    <a:cubicBezTo>
                      <a:pt x="4717" y="12704"/>
                      <a:pt x="4841" y="12910"/>
                      <a:pt x="5041" y="12910"/>
                    </a:cubicBezTo>
                    <a:cubicBezTo>
                      <a:pt x="5244" y="12910"/>
                      <a:pt x="5521" y="12704"/>
                      <a:pt x="5834" y="12292"/>
                    </a:cubicBezTo>
                    <a:lnTo>
                      <a:pt x="5834" y="8775"/>
                    </a:lnTo>
                    <a:lnTo>
                      <a:pt x="6328" y="8775"/>
                    </a:lnTo>
                    <a:cubicBezTo>
                      <a:pt x="6328" y="9187"/>
                      <a:pt x="6579" y="9393"/>
                      <a:pt x="6827" y="9393"/>
                    </a:cubicBezTo>
                    <a:cubicBezTo>
                      <a:pt x="7074" y="9393"/>
                      <a:pt x="7321" y="9187"/>
                      <a:pt x="7321" y="8775"/>
                    </a:cubicBezTo>
                    <a:cubicBezTo>
                      <a:pt x="7681" y="7574"/>
                      <a:pt x="7259" y="4954"/>
                      <a:pt x="7379" y="4954"/>
                    </a:cubicBezTo>
                    <a:cubicBezTo>
                      <a:pt x="7423" y="4954"/>
                      <a:pt x="7547" y="5324"/>
                      <a:pt x="7819" y="6288"/>
                    </a:cubicBezTo>
                    <a:cubicBezTo>
                      <a:pt x="7819" y="7119"/>
                      <a:pt x="8314" y="7119"/>
                      <a:pt x="8936" y="7119"/>
                    </a:cubicBezTo>
                    <a:cubicBezTo>
                      <a:pt x="8936" y="7119"/>
                      <a:pt x="9431" y="7119"/>
                      <a:pt x="9431" y="6288"/>
                    </a:cubicBezTo>
                    <a:cubicBezTo>
                      <a:pt x="9929" y="6288"/>
                      <a:pt x="9929" y="4427"/>
                      <a:pt x="9929" y="3602"/>
                    </a:cubicBezTo>
                    <a:cubicBezTo>
                      <a:pt x="9929" y="4427"/>
                      <a:pt x="9929" y="5464"/>
                      <a:pt x="10424" y="5464"/>
                    </a:cubicBezTo>
                    <a:cubicBezTo>
                      <a:pt x="10424" y="5876"/>
                      <a:pt x="10547" y="6082"/>
                      <a:pt x="10736" y="6082"/>
                    </a:cubicBezTo>
                    <a:cubicBezTo>
                      <a:pt x="10922" y="6082"/>
                      <a:pt x="11169" y="5876"/>
                      <a:pt x="11416" y="5464"/>
                    </a:cubicBezTo>
                    <a:cubicBezTo>
                      <a:pt x="12038" y="4427"/>
                      <a:pt x="12038" y="4427"/>
                      <a:pt x="12038" y="3602"/>
                    </a:cubicBezTo>
                    <a:cubicBezTo>
                      <a:pt x="12089" y="3511"/>
                      <a:pt x="12158" y="3475"/>
                      <a:pt x="12242" y="3475"/>
                    </a:cubicBezTo>
                    <a:cubicBezTo>
                      <a:pt x="12929" y="3475"/>
                      <a:pt x="14519" y="6288"/>
                      <a:pt x="14519" y="6288"/>
                    </a:cubicBezTo>
                    <a:cubicBezTo>
                      <a:pt x="14933" y="6288"/>
                      <a:pt x="15293" y="6658"/>
                      <a:pt x="15486" y="6658"/>
                    </a:cubicBezTo>
                    <a:cubicBezTo>
                      <a:pt x="15581" y="6658"/>
                      <a:pt x="15635" y="6567"/>
                      <a:pt x="15635" y="6288"/>
                    </a:cubicBezTo>
                    <a:cubicBezTo>
                      <a:pt x="16628" y="5361"/>
                      <a:pt x="17283" y="4894"/>
                      <a:pt x="17872" y="4894"/>
                    </a:cubicBezTo>
                    <a:cubicBezTo>
                      <a:pt x="18461" y="4894"/>
                      <a:pt x="18989" y="5361"/>
                      <a:pt x="19734" y="6288"/>
                    </a:cubicBezTo>
                    <a:cubicBezTo>
                      <a:pt x="19825" y="6446"/>
                      <a:pt x="19942" y="6513"/>
                      <a:pt x="20065" y="6513"/>
                    </a:cubicBezTo>
                    <a:cubicBezTo>
                      <a:pt x="20589" y="6513"/>
                      <a:pt x="21229" y="5264"/>
                      <a:pt x="20727" y="4427"/>
                    </a:cubicBezTo>
                    <a:cubicBezTo>
                      <a:pt x="20229" y="3602"/>
                      <a:pt x="18741" y="1947"/>
                      <a:pt x="18243" y="1947"/>
                    </a:cubicBezTo>
                    <a:cubicBezTo>
                      <a:pt x="17166" y="1947"/>
                      <a:pt x="16366" y="3050"/>
                      <a:pt x="15475" y="3050"/>
                    </a:cubicBezTo>
                    <a:cubicBezTo>
                      <a:pt x="15032" y="3050"/>
                      <a:pt x="14562" y="2771"/>
                      <a:pt x="14024" y="1947"/>
                    </a:cubicBezTo>
                    <a:cubicBezTo>
                      <a:pt x="13435" y="552"/>
                      <a:pt x="12999" y="0"/>
                      <a:pt x="12620" y="0"/>
                    </a:cubicBezTo>
                    <a:close/>
                  </a:path>
                </a:pathLst>
              </a:custGeom>
              <a:solidFill>
                <a:srgbClr val="64351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123" name="Google Shape;258;p28"/>
              <p:cNvSpPr/>
              <p:nvPr/>
            </p:nvSpPr>
            <p:spPr>
              <a:xfrm>
                <a:off x="153410" y="20102"/>
                <a:ext cx="166721" cy="5324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171" h="21600" extrusionOk="0">
                    <a:moveTo>
                      <a:pt x="7363" y="0"/>
                    </a:moveTo>
                    <a:cubicBezTo>
                      <a:pt x="6879" y="0"/>
                      <a:pt x="6270" y="0"/>
                      <a:pt x="6270" y="1547"/>
                    </a:cubicBezTo>
                    <a:cubicBezTo>
                      <a:pt x="6879" y="6210"/>
                      <a:pt x="7850" y="11249"/>
                      <a:pt x="8822" y="14355"/>
                    </a:cubicBezTo>
                    <a:cubicBezTo>
                      <a:pt x="7363" y="11249"/>
                      <a:pt x="5786" y="4652"/>
                      <a:pt x="3842" y="3105"/>
                    </a:cubicBezTo>
                    <a:cubicBezTo>
                      <a:pt x="3234" y="3105"/>
                      <a:pt x="2749" y="4652"/>
                      <a:pt x="3234" y="6210"/>
                    </a:cubicBezTo>
                    <a:cubicBezTo>
                      <a:pt x="3842" y="7757"/>
                      <a:pt x="4326" y="11249"/>
                      <a:pt x="4814" y="12808"/>
                    </a:cubicBezTo>
                    <a:cubicBezTo>
                      <a:pt x="3842" y="9702"/>
                      <a:pt x="2262" y="7757"/>
                      <a:pt x="806" y="6210"/>
                    </a:cubicBezTo>
                    <a:cubicBezTo>
                      <a:pt x="197" y="6210"/>
                      <a:pt x="-287" y="7757"/>
                      <a:pt x="197" y="9702"/>
                    </a:cubicBezTo>
                    <a:cubicBezTo>
                      <a:pt x="806" y="11249"/>
                      <a:pt x="1290" y="12808"/>
                      <a:pt x="1778" y="14355"/>
                    </a:cubicBezTo>
                    <a:cubicBezTo>
                      <a:pt x="1920" y="14809"/>
                      <a:pt x="2062" y="15003"/>
                      <a:pt x="2191" y="15003"/>
                    </a:cubicBezTo>
                    <a:cubicBezTo>
                      <a:pt x="2507" y="15003"/>
                      <a:pt x="2749" y="13900"/>
                      <a:pt x="2749" y="12808"/>
                    </a:cubicBezTo>
                    <a:cubicBezTo>
                      <a:pt x="3842" y="15913"/>
                      <a:pt x="5298" y="19405"/>
                      <a:pt x="6879" y="20952"/>
                    </a:cubicBezTo>
                    <a:cubicBezTo>
                      <a:pt x="7363" y="20952"/>
                      <a:pt x="7850" y="19405"/>
                      <a:pt x="7363" y="17460"/>
                    </a:cubicBezTo>
                    <a:cubicBezTo>
                      <a:pt x="7363" y="15913"/>
                      <a:pt x="6879" y="15913"/>
                      <a:pt x="6879" y="14355"/>
                    </a:cubicBezTo>
                    <a:cubicBezTo>
                      <a:pt x="7850" y="17460"/>
                      <a:pt x="8822" y="20952"/>
                      <a:pt x="10403" y="20952"/>
                    </a:cubicBezTo>
                    <a:cubicBezTo>
                      <a:pt x="10403" y="21407"/>
                      <a:pt x="10442" y="21600"/>
                      <a:pt x="10502" y="21600"/>
                    </a:cubicBezTo>
                    <a:cubicBezTo>
                      <a:pt x="10645" y="21600"/>
                      <a:pt x="10887" y="20497"/>
                      <a:pt x="10887" y="19405"/>
                    </a:cubicBezTo>
                    <a:cubicBezTo>
                      <a:pt x="10403" y="14355"/>
                      <a:pt x="8822" y="9702"/>
                      <a:pt x="8334" y="6210"/>
                    </a:cubicBezTo>
                    <a:cubicBezTo>
                      <a:pt x="9915" y="7757"/>
                      <a:pt x="11374" y="15913"/>
                      <a:pt x="12951" y="17460"/>
                    </a:cubicBezTo>
                    <a:cubicBezTo>
                      <a:pt x="13097" y="18040"/>
                      <a:pt x="13286" y="18279"/>
                      <a:pt x="13468" y="18279"/>
                    </a:cubicBezTo>
                    <a:cubicBezTo>
                      <a:pt x="13888" y="18279"/>
                      <a:pt x="14265" y="16993"/>
                      <a:pt x="13923" y="15913"/>
                    </a:cubicBezTo>
                    <a:cubicBezTo>
                      <a:pt x="13923" y="14355"/>
                      <a:pt x="13439" y="12808"/>
                      <a:pt x="13439" y="11249"/>
                    </a:cubicBezTo>
                    <a:cubicBezTo>
                      <a:pt x="14411" y="14355"/>
                      <a:pt x="14895" y="15913"/>
                      <a:pt x="15988" y="15913"/>
                    </a:cubicBezTo>
                    <a:cubicBezTo>
                      <a:pt x="16475" y="15913"/>
                      <a:pt x="16475" y="14355"/>
                      <a:pt x="16475" y="12808"/>
                    </a:cubicBezTo>
                    <a:cubicBezTo>
                      <a:pt x="16475" y="12808"/>
                      <a:pt x="15988" y="11249"/>
                      <a:pt x="15988" y="9702"/>
                    </a:cubicBezTo>
                    <a:cubicBezTo>
                      <a:pt x="17447" y="11249"/>
                      <a:pt x="19512" y="19405"/>
                      <a:pt x="20484" y="20952"/>
                    </a:cubicBezTo>
                    <a:cubicBezTo>
                      <a:pt x="20626" y="21407"/>
                      <a:pt x="20768" y="21600"/>
                      <a:pt x="20886" y="21600"/>
                    </a:cubicBezTo>
                    <a:cubicBezTo>
                      <a:pt x="21171" y="21600"/>
                      <a:pt x="21313" y="20497"/>
                      <a:pt x="20968" y="19405"/>
                    </a:cubicBezTo>
                    <a:cubicBezTo>
                      <a:pt x="20060" y="14673"/>
                      <a:pt x="17337" y="4504"/>
                      <a:pt x="15301" y="4504"/>
                    </a:cubicBezTo>
                    <a:cubicBezTo>
                      <a:pt x="15162" y="4504"/>
                      <a:pt x="15027" y="4550"/>
                      <a:pt x="14895" y="4652"/>
                    </a:cubicBezTo>
                    <a:cubicBezTo>
                      <a:pt x="14411" y="4652"/>
                      <a:pt x="14411" y="6210"/>
                      <a:pt x="14411" y="7757"/>
                    </a:cubicBezTo>
                    <a:cubicBezTo>
                      <a:pt x="14411" y="7757"/>
                      <a:pt x="14411" y="8599"/>
                      <a:pt x="14550" y="9179"/>
                    </a:cubicBezTo>
                    <a:cubicBezTo>
                      <a:pt x="13261" y="7029"/>
                      <a:pt x="12264" y="2980"/>
                      <a:pt x="11374" y="1547"/>
                    </a:cubicBezTo>
                    <a:cubicBezTo>
                      <a:pt x="10887" y="1547"/>
                      <a:pt x="9915" y="1547"/>
                      <a:pt x="10403" y="3105"/>
                    </a:cubicBezTo>
                    <a:cubicBezTo>
                      <a:pt x="10403" y="4652"/>
                      <a:pt x="10887" y="6210"/>
                      <a:pt x="10887" y="7757"/>
                    </a:cubicBezTo>
                    <a:cubicBezTo>
                      <a:pt x="9915" y="4652"/>
                      <a:pt x="8822" y="1547"/>
                      <a:pt x="7363" y="0"/>
                    </a:cubicBezTo>
                    <a:close/>
                  </a:path>
                </a:pathLst>
              </a:custGeom>
              <a:solidFill>
                <a:srgbClr val="64351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124" name="Google Shape;259;p28"/>
              <p:cNvSpPr/>
              <p:nvPr/>
            </p:nvSpPr>
            <p:spPr>
              <a:xfrm>
                <a:off x="221310" y="46262"/>
                <a:ext cx="145051" cy="5481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378" h="21600" extrusionOk="0">
                    <a:moveTo>
                      <a:pt x="7938" y="0"/>
                    </a:moveTo>
                    <a:cubicBezTo>
                      <a:pt x="7673" y="0"/>
                      <a:pt x="7446" y="177"/>
                      <a:pt x="7281" y="619"/>
                    </a:cubicBezTo>
                    <a:cubicBezTo>
                      <a:pt x="6719" y="619"/>
                      <a:pt x="6153" y="2132"/>
                      <a:pt x="6719" y="2132"/>
                    </a:cubicBezTo>
                    <a:cubicBezTo>
                      <a:pt x="6719" y="3635"/>
                      <a:pt x="6719" y="5149"/>
                      <a:pt x="7281" y="6651"/>
                    </a:cubicBezTo>
                    <a:cubicBezTo>
                      <a:pt x="6719" y="5149"/>
                      <a:pt x="5591" y="3635"/>
                      <a:pt x="4323" y="2132"/>
                    </a:cubicBezTo>
                    <a:cubicBezTo>
                      <a:pt x="3757" y="2132"/>
                      <a:pt x="3195" y="5149"/>
                      <a:pt x="3757" y="6651"/>
                    </a:cubicBezTo>
                    <a:cubicBezTo>
                      <a:pt x="3596" y="6220"/>
                      <a:pt x="3434" y="6033"/>
                      <a:pt x="3286" y="6033"/>
                    </a:cubicBezTo>
                    <a:cubicBezTo>
                      <a:pt x="2918" y="6033"/>
                      <a:pt x="2629" y="7193"/>
                      <a:pt x="2629" y="8541"/>
                    </a:cubicBezTo>
                    <a:cubicBezTo>
                      <a:pt x="2629" y="10043"/>
                      <a:pt x="2629" y="10043"/>
                      <a:pt x="3195" y="11557"/>
                    </a:cubicBezTo>
                    <a:cubicBezTo>
                      <a:pt x="3529" y="14264"/>
                      <a:pt x="3463" y="14816"/>
                      <a:pt x="3112" y="14816"/>
                    </a:cubicBezTo>
                    <a:cubicBezTo>
                      <a:pt x="2877" y="14816"/>
                      <a:pt x="2517" y="14573"/>
                      <a:pt x="2067" y="14573"/>
                    </a:cubicBezTo>
                    <a:cubicBezTo>
                      <a:pt x="2629" y="13059"/>
                      <a:pt x="2629" y="11557"/>
                      <a:pt x="2067" y="11557"/>
                    </a:cubicBezTo>
                    <a:lnTo>
                      <a:pt x="794" y="11557"/>
                    </a:lnTo>
                    <a:cubicBezTo>
                      <a:pt x="687" y="11270"/>
                      <a:pt x="580" y="11148"/>
                      <a:pt x="480" y="11148"/>
                    </a:cubicBezTo>
                    <a:cubicBezTo>
                      <a:pt x="59" y="11148"/>
                      <a:pt x="-222" y="13347"/>
                      <a:pt x="232" y="14573"/>
                    </a:cubicBezTo>
                    <a:cubicBezTo>
                      <a:pt x="794" y="16076"/>
                      <a:pt x="2067" y="17965"/>
                      <a:pt x="2629" y="19468"/>
                    </a:cubicBezTo>
                    <a:cubicBezTo>
                      <a:pt x="2819" y="19976"/>
                      <a:pt x="3005" y="20142"/>
                      <a:pt x="3174" y="20142"/>
                    </a:cubicBezTo>
                    <a:cubicBezTo>
                      <a:pt x="3505" y="20142"/>
                      <a:pt x="3757" y="19468"/>
                      <a:pt x="3757" y="19468"/>
                    </a:cubicBezTo>
                    <a:cubicBezTo>
                      <a:pt x="3757" y="19468"/>
                      <a:pt x="4323" y="19468"/>
                      <a:pt x="5025" y="17965"/>
                    </a:cubicBezTo>
                    <a:lnTo>
                      <a:pt x="5025" y="13059"/>
                    </a:lnTo>
                    <a:cubicBezTo>
                      <a:pt x="5591" y="14573"/>
                      <a:pt x="6153" y="16076"/>
                      <a:pt x="7281" y="17965"/>
                    </a:cubicBezTo>
                    <a:cubicBezTo>
                      <a:pt x="7847" y="17965"/>
                      <a:pt x="8549" y="16076"/>
                      <a:pt x="8549" y="14573"/>
                    </a:cubicBezTo>
                    <a:cubicBezTo>
                      <a:pt x="9115" y="17965"/>
                      <a:pt x="10243" y="19468"/>
                      <a:pt x="11371" y="19468"/>
                    </a:cubicBezTo>
                    <a:cubicBezTo>
                      <a:pt x="11503" y="19755"/>
                      <a:pt x="11632" y="19876"/>
                      <a:pt x="11747" y="19876"/>
                    </a:cubicBezTo>
                    <a:cubicBezTo>
                      <a:pt x="12247" y="19876"/>
                      <a:pt x="12532" y="17611"/>
                      <a:pt x="12074" y="16076"/>
                    </a:cubicBezTo>
                    <a:cubicBezTo>
                      <a:pt x="11371" y="13059"/>
                      <a:pt x="9677" y="8541"/>
                      <a:pt x="8549" y="5149"/>
                    </a:cubicBezTo>
                    <a:cubicBezTo>
                      <a:pt x="10805" y="8541"/>
                      <a:pt x="13768" y="16076"/>
                      <a:pt x="14896" y="19468"/>
                    </a:cubicBezTo>
                    <a:lnTo>
                      <a:pt x="15598" y="20981"/>
                    </a:lnTo>
                    <a:cubicBezTo>
                      <a:pt x="16164" y="20981"/>
                      <a:pt x="16726" y="19468"/>
                      <a:pt x="16164" y="17965"/>
                    </a:cubicBezTo>
                    <a:lnTo>
                      <a:pt x="16726" y="17965"/>
                    </a:lnTo>
                    <a:cubicBezTo>
                      <a:pt x="16875" y="18363"/>
                      <a:pt x="17065" y="18551"/>
                      <a:pt x="17246" y="18551"/>
                    </a:cubicBezTo>
                    <a:cubicBezTo>
                      <a:pt x="17767" y="18551"/>
                      <a:pt x="18271" y="17070"/>
                      <a:pt x="17854" y="14573"/>
                    </a:cubicBezTo>
                    <a:cubicBezTo>
                      <a:pt x="19122" y="17965"/>
                      <a:pt x="19688" y="19468"/>
                      <a:pt x="20250" y="20981"/>
                    </a:cubicBezTo>
                    <a:cubicBezTo>
                      <a:pt x="20415" y="21423"/>
                      <a:pt x="20581" y="21600"/>
                      <a:pt x="20733" y="21600"/>
                    </a:cubicBezTo>
                    <a:cubicBezTo>
                      <a:pt x="21097" y="21600"/>
                      <a:pt x="21378" y="20539"/>
                      <a:pt x="21378" y="19468"/>
                    </a:cubicBezTo>
                    <a:cubicBezTo>
                      <a:pt x="20250" y="13059"/>
                      <a:pt x="17292" y="5149"/>
                      <a:pt x="15598" y="5149"/>
                    </a:cubicBezTo>
                    <a:cubicBezTo>
                      <a:pt x="14896" y="5149"/>
                      <a:pt x="14896" y="5149"/>
                      <a:pt x="14329" y="6651"/>
                    </a:cubicBezTo>
                    <a:cubicBezTo>
                      <a:pt x="13768" y="3635"/>
                      <a:pt x="12640" y="2132"/>
                      <a:pt x="11371" y="619"/>
                    </a:cubicBezTo>
                    <a:cubicBezTo>
                      <a:pt x="10805" y="619"/>
                      <a:pt x="10243" y="2132"/>
                      <a:pt x="10243" y="2132"/>
                    </a:cubicBezTo>
                    <a:cubicBezTo>
                      <a:pt x="9446" y="1061"/>
                      <a:pt x="8578" y="0"/>
                      <a:pt x="7938" y="0"/>
                    </a:cubicBezTo>
                    <a:close/>
                  </a:path>
                </a:pathLst>
              </a:custGeom>
              <a:solidFill>
                <a:srgbClr val="64351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125" name="Google Shape;260;p28"/>
              <p:cNvSpPr/>
              <p:nvPr/>
            </p:nvSpPr>
            <p:spPr>
              <a:xfrm>
                <a:off x="111935" y="20102"/>
                <a:ext cx="299038" cy="10713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369" h="21600" extrusionOk="0">
                    <a:moveTo>
                      <a:pt x="14491" y="12730"/>
                    </a:moveTo>
                    <a:cubicBezTo>
                      <a:pt x="15038" y="12730"/>
                      <a:pt x="15653" y="13499"/>
                      <a:pt x="16199" y="14466"/>
                    </a:cubicBezTo>
                    <a:cubicBezTo>
                      <a:pt x="15653" y="14466"/>
                      <a:pt x="15038" y="13499"/>
                      <a:pt x="14491" y="12730"/>
                    </a:cubicBezTo>
                    <a:close/>
                    <a:moveTo>
                      <a:pt x="7928" y="0"/>
                    </a:moveTo>
                    <a:cubicBezTo>
                      <a:pt x="7382" y="769"/>
                      <a:pt x="7382" y="769"/>
                      <a:pt x="7107" y="769"/>
                    </a:cubicBezTo>
                    <a:cubicBezTo>
                      <a:pt x="6935" y="1747"/>
                      <a:pt x="6735" y="2719"/>
                      <a:pt x="6610" y="2719"/>
                    </a:cubicBezTo>
                    <a:cubicBezTo>
                      <a:pt x="6538" y="2719"/>
                      <a:pt x="6492" y="2391"/>
                      <a:pt x="6492" y="1543"/>
                    </a:cubicBezTo>
                    <a:cubicBezTo>
                      <a:pt x="6492" y="769"/>
                      <a:pt x="6220" y="769"/>
                      <a:pt x="5945" y="769"/>
                    </a:cubicBezTo>
                    <a:cubicBezTo>
                      <a:pt x="5711" y="1436"/>
                      <a:pt x="4615" y="3239"/>
                      <a:pt x="4315" y="3239"/>
                    </a:cubicBezTo>
                    <a:cubicBezTo>
                      <a:pt x="4265" y="3239"/>
                      <a:pt x="4237" y="3194"/>
                      <a:pt x="4237" y="3087"/>
                    </a:cubicBezTo>
                    <a:cubicBezTo>
                      <a:pt x="4511" y="2312"/>
                      <a:pt x="3964" y="2312"/>
                      <a:pt x="3690" y="2312"/>
                    </a:cubicBezTo>
                    <a:cubicBezTo>
                      <a:pt x="3417" y="3087"/>
                      <a:pt x="3075" y="5591"/>
                      <a:pt x="2802" y="7134"/>
                    </a:cubicBezTo>
                    <a:lnTo>
                      <a:pt x="2802" y="3855"/>
                    </a:lnTo>
                    <a:cubicBezTo>
                      <a:pt x="2664" y="3471"/>
                      <a:pt x="2528" y="3279"/>
                      <a:pt x="2392" y="3279"/>
                    </a:cubicBezTo>
                    <a:cubicBezTo>
                      <a:pt x="2256" y="3279"/>
                      <a:pt x="2119" y="3471"/>
                      <a:pt x="1981" y="3855"/>
                    </a:cubicBezTo>
                    <a:cubicBezTo>
                      <a:pt x="1981" y="4822"/>
                      <a:pt x="1709" y="4822"/>
                      <a:pt x="1709" y="5591"/>
                    </a:cubicBezTo>
                    <a:lnTo>
                      <a:pt x="1366" y="5591"/>
                    </a:lnTo>
                    <a:cubicBezTo>
                      <a:pt x="1366" y="5206"/>
                      <a:pt x="1298" y="5014"/>
                      <a:pt x="1230" y="5014"/>
                    </a:cubicBezTo>
                    <a:cubicBezTo>
                      <a:pt x="1162" y="5014"/>
                      <a:pt x="1094" y="5206"/>
                      <a:pt x="1094" y="5591"/>
                    </a:cubicBezTo>
                    <a:cubicBezTo>
                      <a:pt x="272" y="7134"/>
                      <a:pt x="272" y="10413"/>
                      <a:pt x="0" y="12730"/>
                    </a:cubicBezTo>
                    <a:cubicBezTo>
                      <a:pt x="0" y="13268"/>
                      <a:pt x="268" y="13906"/>
                      <a:pt x="429" y="13906"/>
                    </a:cubicBezTo>
                    <a:cubicBezTo>
                      <a:pt x="497" y="13906"/>
                      <a:pt x="547" y="13788"/>
                      <a:pt x="547" y="13499"/>
                    </a:cubicBezTo>
                    <a:cubicBezTo>
                      <a:pt x="755" y="12911"/>
                      <a:pt x="964" y="9079"/>
                      <a:pt x="1050" y="9079"/>
                    </a:cubicBezTo>
                    <a:cubicBezTo>
                      <a:pt x="1078" y="9079"/>
                      <a:pt x="1094" y="9452"/>
                      <a:pt x="1094" y="10413"/>
                    </a:cubicBezTo>
                    <a:cubicBezTo>
                      <a:pt x="1094" y="10803"/>
                      <a:pt x="1246" y="10995"/>
                      <a:pt x="1400" y="10995"/>
                    </a:cubicBezTo>
                    <a:cubicBezTo>
                      <a:pt x="1554" y="10995"/>
                      <a:pt x="1709" y="10803"/>
                      <a:pt x="1709" y="10413"/>
                    </a:cubicBezTo>
                    <a:cubicBezTo>
                      <a:pt x="1981" y="10413"/>
                      <a:pt x="1981" y="9644"/>
                      <a:pt x="1981" y="9644"/>
                    </a:cubicBezTo>
                    <a:cubicBezTo>
                      <a:pt x="1981" y="10413"/>
                      <a:pt x="1981" y="11187"/>
                      <a:pt x="2256" y="11956"/>
                    </a:cubicBezTo>
                    <a:cubicBezTo>
                      <a:pt x="2256" y="12346"/>
                      <a:pt x="2324" y="12538"/>
                      <a:pt x="2426" y="12538"/>
                    </a:cubicBezTo>
                    <a:cubicBezTo>
                      <a:pt x="2528" y="12538"/>
                      <a:pt x="2664" y="12346"/>
                      <a:pt x="2802" y="11956"/>
                    </a:cubicBezTo>
                    <a:cubicBezTo>
                      <a:pt x="3075" y="10413"/>
                      <a:pt x="3417" y="7909"/>
                      <a:pt x="3690" y="5591"/>
                    </a:cubicBezTo>
                    <a:lnTo>
                      <a:pt x="3690" y="6365"/>
                    </a:lnTo>
                    <a:cubicBezTo>
                      <a:pt x="3964" y="6365"/>
                      <a:pt x="3964" y="7134"/>
                      <a:pt x="3964" y="7134"/>
                    </a:cubicBezTo>
                    <a:cubicBezTo>
                      <a:pt x="4784" y="7134"/>
                      <a:pt x="5126" y="5591"/>
                      <a:pt x="5673" y="3855"/>
                    </a:cubicBezTo>
                    <a:lnTo>
                      <a:pt x="5673" y="4822"/>
                    </a:lnTo>
                    <a:cubicBezTo>
                      <a:pt x="5945" y="5591"/>
                      <a:pt x="5945" y="5591"/>
                      <a:pt x="6220" y="5591"/>
                    </a:cubicBezTo>
                    <a:cubicBezTo>
                      <a:pt x="6835" y="5591"/>
                      <a:pt x="7107" y="3855"/>
                      <a:pt x="7654" y="3087"/>
                    </a:cubicBezTo>
                    <a:lnTo>
                      <a:pt x="7654" y="5591"/>
                    </a:lnTo>
                    <a:cubicBezTo>
                      <a:pt x="7654" y="6139"/>
                      <a:pt x="7792" y="6682"/>
                      <a:pt x="7969" y="6682"/>
                    </a:cubicBezTo>
                    <a:cubicBezTo>
                      <a:pt x="8043" y="6682"/>
                      <a:pt x="8121" y="6591"/>
                      <a:pt x="8201" y="6365"/>
                    </a:cubicBezTo>
                    <a:lnTo>
                      <a:pt x="8201" y="7909"/>
                    </a:lnTo>
                    <a:lnTo>
                      <a:pt x="8543" y="8677"/>
                    </a:lnTo>
                    <a:cubicBezTo>
                      <a:pt x="8818" y="8677"/>
                      <a:pt x="9090" y="7909"/>
                      <a:pt x="9365" y="7909"/>
                    </a:cubicBezTo>
                    <a:lnTo>
                      <a:pt x="9365" y="9644"/>
                    </a:lnTo>
                    <a:lnTo>
                      <a:pt x="9912" y="9644"/>
                    </a:lnTo>
                    <a:cubicBezTo>
                      <a:pt x="10527" y="7909"/>
                      <a:pt x="10799" y="5591"/>
                      <a:pt x="11073" y="3855"/>
                    </a:cubicBezTo>
                    <a:cubicBezTo>
                      <a:pt x="11190" y="2860"/>
                      <a:pt x="11308" y="2289"/>
                      <a:pt x="11404" y="2289"/>
                    </a:cubicBezTo>
                    <a:cubicBezTo>
                      <a:pt x="11530" y="2289"/>
                      <a:pt x="11620" y="3284"/>
                      <a:pt x="11620" y="5591"/>
                    </a:cubicBezTo>
                    <a:lnTo>
                      <a:pt x="11620" y="7134"/>
                    </a:lnTo>
                    <a:cubicBezTo>
                      <a:pt x="11620" y="8677"/>
                      <a:pt x="11346" y="10413"/>
                      <a:pt x="11346" y="11187"/>
                    </a:cubicBezTo>
                    <a:cubicBezTo>
                      <a:pt x="10799" y="11956"/>
                      <a:pt x="9912" y="11956"/>
                      <a:pt x="9365" y="12730"/>
                    </a:cubicBezTo>
                    <a:lnTo>
                      <a:pt x="7928" y="12730"/>
                    </a:lnTo>
                    <a:cubicBezTo>
                      <a:pt x="7654" y="12730"/>
                      <a:pt x="7654" y="13499"/>
                      <a:pt x="7928" y="14466"/>
                    </a:cubicBezTo>
                    <a:cubicBezTo>
                      <a:pt x="8543" y="16009"/>
                      <a:pt x="9365" y="16009"/>
                      <a:pt x="9912" y="16009"/>
                    </a:cubicBezTo>
                    <a:cubicBezTo>
                      <a:pt x="10252" y="16009"/>
                      <a:pt x="10252" y="15235"/>
                      <a:pt x="10252" y="15235"/>
                    </a:cubicBezTo>
                    <a:cubicBezTo>
                      <a:pt x="10527" y="15235"/>
                      <a:pt x="11073" y="15235"/>
                      <a:pt x="11346" y="14466"/>
                    </a:cubicBezTo>
                    <a:cubicBezTo>
                      <a:pt x="11620" y="14466"/>
                      <a:pt x="11620" y="13499"/>
                      <a:pt x="11620" y="13499"/>
                    </a:cubicBezTo>
                    <a:cubicBezTo>
                      <a:pt x="11961" y="13499"/>
                      <a:pt x="11961" y="14466"/>
                      <a:pt x="12235" y="14466"/>
                    </a:cubicBezTo>
                    <a:cubicBezTo>
                      <a:pt x="12782" y="14466"/>
                      <a:pt x="13329" y="14466"/>
                      <a:pt x="13670" y="13499"/>
                    </a:cubicBezTo>
                    <a:cubicBezTo>
                      <a:pt x="13944" y="14466"/>
                      <a:pt x="14216" y="15235"/>
                      <a:pt x="14491" y="15235"/>
                    </a:cubicBezTo>
                    <a:cubicBezTo>
                      <a:pt x="14491" y="16009"/>
                      <a:pt x="14763" y="16009"/>
                      <a:pt x="14763" y="16009"/>
                    </a:cubicBezTo>
                    <a:cubicBezTo>
                      <a:pt x="15378" y="17552"/>
                      <a:pt x="16199" y="17552"/>
                      <a:pt x="17361" y="18321"/>
                    </a:cubicBezTo>
                    <a:cubicBezTo>
                      <a:pt x="17087" y="18321"/>
                      <a:pt x="17087" y="18321"/>
                      <a:pt x="17361" y="19288"/>
                    </a:cubicBezTo>
                    <a:cubicBezTo>
                      <a:pt x="17634" y="21600"/>
                      <a:pt x="19070" y="20831"/>
                      <a:pt x="19891" y="21600"/>
                    </a:cubicBezTo>
                    <a:lnTo>
                      <a:pt x="21053" y="21600"/>
                    </a:lnTo>
                    <a:cubicBezTo>
                      <a:pt x="21326" y="21600"/>
                      <a:pt x="21600" y="20057"/>
                      <a:pt x="21053" y="20057"/>
                    </a:cubicBezTo>
                    <a:cubicBezTo>
                      <a:pt x="20779" y="19288"/>
                      <a:pt x="20506" y="19288"/>
                      <a:pt x="20164" y="19288"/>
                    </a:cubicBezTo>
                    <a:cubicBezTo>
                      <a:pt x="18798" y="17552"/>
                      <a:pt x="17908" y="13499"/>
                      <a:pt x="16746" y="11187"/>
                    </a:cubicBezTo>
                    <a:cubicBezTo>
                      <a:pt x="16746" y="11187"/>
                      <a:pt x="16472" y="11187"/>
                      <a:pt x="16199" y="11956"/>
                    </a:cubicBezTo>
                    <a:cubicBezTo>
                      <a:pt x="15925" y="11187"/>
                      <a:pt x="15378" y="11187"/>
                      <a:pt x="14763" y="10413"/>
                    </a:cubicBezTo>
                    <a:cubicBezTo>
                      <a:pt x="14491" y="10413"/>
                      <a:pt x="14216" y="11187"/>
                      <a:pt x="13944" y="11187"/>
                    </a:cubicBezTo>
                    <a:lnTo>
                      <a:pt x="12508" y="11187"/>
                    </a:lnTo>
                    <a:cubicBezTo>
                      <a:pt x="13055" y="8677"/>
                      <a:pt x="13670" y="6365"/>
                      <a:pt x="12782" y="4822"/>
                    </a:cubicBezTo>
                    <a:lnTo>
                      <a:pt x="12508" y="4822"/>
                    </a:lnTo>
                    <a:cubicBezTo>
                      <a:pt x="12235" y="3087"/>
                      <a:pt x="12235" y="1543"/>
                      <a:pt x="11620" y="0"/>
                    </a:cubicBezTo>
                    <a:lnTo>
                      <a:pt x="11346" y="0"/>
                    </a:lnTo>
                    <a:cubicBezTo>
                      <a:pt x="10799" y="769"/>
                      <a:pt x="10527" y="3087"/>
                      <a:pt x="10252" y="4822"/>
                    </a:cubicBezTo>
                    <a:lnTo>
                      <a:pt x="10252" y="2312"/>
                    </a:lnTo>
                    <a:cubicBezTo>
                      <a:pt x="10252" y="1928"/>
                      <a:pt x="10098" y="1735"/>
                      <a:pt x="9912" y="1735"/>
                    </a:cubicBezTo>
                    <a:cubicBezTo>
                      <a:pt x="9723" y="1735"/>
                      <a:pt x="9501" y="1928"/>
                      <a:pt x="9365" y="2312"/>
                    </a:cubicBezTo>
                    <a:cubicBezTo>
                      <a:pt x="9202" y="2770"/>
                      <a:pt x="9136" y="3561"/>
                      <a:pt x="9052" y="4291"/>
                    </a:cubicBezTo>
                    <a:cubicBezTo>
                      <a:pt x="9090" y="3748"/>
                      <a:pt x="9090" y="3109"/>
                      <a:pt x="9090" y="2312"/>
                    </a:cubicBezTo>
                    <a:cubicBezTo>
                      <a:pt x="9090" y="1408"/>
                      <a:pt x="8902" y="1034"/>
                      <a:pt x="8748" y="1034"/>
                    </a:cubicBezTo>
                    <a:cubicBezTo>
                      <a:pt x="8638" y="1034"/>
                      <a:pt x="8543" y="1221"/>
                      <a:pt x="8543" y="1543"/>
                    </a:cubicBezTo>
                    <a:cubicBezTo>
                      <a:pt x="8201" y="1543"/>
                      <a:pt x="8201" y="1543"/>
                      <a:pt x="8201" y="769"/>
                    </a:cubicBezTo>
                    <a:lnTo>
                      <a:pt x="7928" y="0"/>
                    </a:lnTo>
                    <a:close/>
                  </a:path>
                </a:pathLst>
              </a:custGeom>
              <a:solidFill>
                <a:srgbClr val="64351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126" name="Google Shape;261;p28"/>
              <p:cNvSpPr/>
              <p:nvPr/>
            </p:nvSpPr>
            <p:spPr>
              <a:xfrm>
                <a:off x="44011" y="46767"/>
                <a:ext cx="91836" cy="13374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9114" y="0"/>
                    </a:moveTo>
                    <a:cubicBezTo>
                      <a:pt x="18996" y="0"/>
                      <a:pt x="18851" y="50"/>
                      <a:pt x="18673" y="172"/>
                    </a:cubicBezTo>
                    <a:cubicBezTo>
                      <a:pt x="13048" y="1408"/>
                      <a:pt x="5624" y="4655"/>
                      <a:pt x="2697" y="7897"/>
                    </a:cubicBezTo>
                    <a:cubicBezTo>
                      <a:pt x="2697" y="8518"/>
                      <a:pt x="2697" y="9134"/>
                      <a:pt x="3600" y="9134"/>
                    </a:cubicBezTo>
                    <a:lnTo>
                      <a:pt x="3600" y="10370"/>
                    </a:lnTo>
                    <a:cubicBezTo>
                      <a:pt x="1800" y="11144"/>
                      <a:pt x="1800" y="12996"/>
                      <a:pt x="897" y="14232"/>
                    </a:cubicBezTo>
                    <a:lnTo>
                      <a:pt x="897" y="15627"/>
                    </a:lnTo>
                    <a:cubicBezTo>
                      <a:pt x="0" y="16859"/>
                      <a:pt x="0" y="18095"/>
                      <a:pt x="0" y="18869"/>
                    </a:cubicBezTo>
                    <a:cubicBezTo>
                      <a:pt x="0" y="18869"/>
                      <a:pt x="897" y="19490"/>
                      <a:pt x="1800" y="19490"/>
                    </a:cubicBezTo>
                    <a:cubicBezTo>
                      <a:pt x="897" y="20106"/>
                      <a:pt x="897" y="20726"/>
                      <a:pt x="897" y="20726"/>
                    </a:cubicBezTo>
                    <a:cubicBezTo>
                      <a:pt x="264" y="21161"/>
                      <a:pt x="976" y="21600"/>
                      <a:pt x="1451" y="21600"/>
                    </a:cubicBezTo>
                    <a:cubicBezTo>
                      <a:pt x="1648" y="21600"/>
                      <a:pt x="1800" y="21523"/>
                      <a:pt x="1800" y="21342"/>
                    </a:cubicBezTo>
                    <a:cubicBezTo>
                      <a:pt x="2697" y="20726"/>
                      <a:pt x="3600" y="19490"/>
                      <a:pt x="4727" y="17479"/>
                    </a:cubicBezTo>
                    <a:cubicBezTo>
                      <a:pt x="5624" y="17479"/>
                      <a:pt x="6527" y="16859"/>
                      <a:pt x="6527" y="16243"/>
                    </a:cubicBezTo>
                    <a:cubicBezTo>
                      <a:pt x="7424" y="16243"/>
                      <a:pt x="7424" y="15627"/>
                      <a:pt x="7424" y="15627"/>
                    </a:cubicBezTo>
                    <a:cubicBezTo>
                      <a:pt x="7424" y="15935"/>
                      <a:pt x="7873" y="16089"/>
                      <a:pt x="8466" y="16089"/>
                    </a:cubicBezTo>
                    <a:cubicBezTo>
                      <a:pt x="9053" y="16089"/>
                      <a:pt x="9785" y="15935"/>
                      <a:pt x="10352" y="15627"/>
                    </a:cubicBezTo>
                    <a:cubicBezTo>
                      <a:pt x="11248" y="15007"/>
                      <a:pt x="12152" y="13617"/>
                      <a:pt x="13048" y="12380"/>
                    </a:cubicBezTo>
                    <a:lnTo>
                      <a:pt x="13952" y="12380"/>
                    </a:lnTo>
                    <a:cubicBezTo>
                      <a:pt x="13952" y="12996"/>
                      <a:pt x="14848" y="12996"/>
                      <a:pt x="14848" y="12996"/>
                    </a:cubicBezTo>
                    <a:cubicBezTo>
                      <a:pt x="18673" y="11760"/>
                      <a:pt x="21600" y="6507"/>
                      <a:pt x="21600" y="4655"/>
                    </a:cubicBezTo>
                    <a:cubicBezTo>
                      <a:pt x="21600" y="4035"/>
                      <a:pt x="20473" y="4035"/>
                      <a:pt x="20473" y="4035"/>
                    </a:cubicBezTo>
                    <a:cubicBezTo>
                      <a:pt x="19945" y="3854"/>
                      <a:pt x="19497" y="3781"/>
                      <a:pt x="19101" y="3781"/>
                    </a:cubicBezTo>
                    <a:cubicBezTo>
                      <a:pt x="18145" y="3781"/>
                      <a:pt x="17512" y="4216"/>
                      <a:pt x="16873" y="4655"/>
                    </a:cubicBezTo>
                    <a:lnTo>
                      <a:pt x="16873" y="4035"/>
                    </a:lnTo>
                    <a:cubicBezTo>
                      <a:pt x="17776" y="2645"/>
                      <a:pt x="18673" y="2029"/>
                      <a:pt x="19576" y="792"/>
                    </a:cubicBezTo>
                    <a:cubicBezTo>
                      <a:pt x="19576" y="792"/>
                      <a:pt x="19576" y="0"/>
                      <a:pt x="19114" y="0"/>
                    </a:cubicBezTo>
                    <a:close/>
                  </a:path>
                </a:pathLst>
              </a:custGeom>
              <a:solidFill>
                <a:srgbClr val="64351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127" name="Google Shape;262;p28"/>
              <p:cNvSpPr/>
              <p:nvPr/>
            </p:nvSpPr>
            <p:spPr>
              <a:xfrm>
                <a:off x="158346" y="91852"/>
                <a:ext cx="26036" cy="368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8007" h="21600" extrusionOk="0">
                    <a:moveTo>
                      <a:pt x="8907" y="0"/>
                    </a:moveTo>
                    <a:cubicBezTo>
                      <a:pt x="8907" y="2232"/>
                      <a:pt x="8907" y="4481"/>
                      <a:pt x="11563" y="6713"/>
                    </a:cubicBezTo>
                    <a:lnTo>
                      <a:pt x="8907" y="6713"/>
                    </a:lnTo>
                    <a:cubicBezTo>
                      <a:pt x="8907" y="6713"/>
                      <a:pt x="6270" y="8962"/>
                      <a:pt x="6270" y="11194"/>
                    </a:cubicBezTo>
                    <a:cubicBezTo>
                      <a:pt x="3614" y="14001"/>
                      <a:pt x="3614" y="14001"/>
                      <a:pt x="977" y="16233"/>
                    </a:cubicBezTo>
                    <a:cubicBezTo>
                      <a:pt x="-1447" y="19516"/>
                      <a:pt x="1093" y="21600"/>
                      <a:pt x="3672" y="21600"/>
                    </a:cubicBezTo>
                    <a:cubicBezTo>
                      <a:pt x="4603" y="21600"/>
                      <a:pt x="5553" y="21321"/>
                      <a:pt x="6270" y="20714"/>
                    </a:cubicBezTo>
                    <a:cubicBezTo>
                      <a:pt x="11563" y="16233"/>
                      <a:pt x="20153" y="6713"/>
                      <a:pt x="17516" y="2232"/>
                    </a:cubicBezTo>
                    <a:cubicBezTo>
                      <a:pt x="17516" y="0"/>
                      <a:pt x="11563" y="0"/>
                      <a:pt x="8907" y="0"/>
                    </a:cubicBezTo>
                    <a:close/>
                  </a:path>
                </a:pathLst>
              </a:custGeom>
              <a:solidFill>
                <a:srgbClr val="64351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128" name="Google Shape;263;p28"/>
              <p:cNvSpPr/>
              <p:nvPr/>
            </p:nvSpPr>
            <p:spPr>
              <a:xfrm>
                <a:off x="161993" y="0"/>
                <a:ext cx="148890" cy="392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281" h="21600" extrusionOk="0">
                    <a:moveTo>
                      <a:pt x="13901" y="0"/>
                    </a:moveTo>
                    <a:cubicBezTo>
                      <a:pt x="12671" y="0"/>
                      <a:pt x="12122" y="2115"/>
                      <a:pt x="11577" y="4215"/>
                    </a:cubicBezTo>
                    <a:lnTo>
                      <a:pt x="11028" y="4215"/>
                    </a:lnTo>
                    <a:cubicBezTo>
                      <a:pt x="10483" y="3412"/>
                      <a:pt x="9858" y="3072"/>
                      <a:pt x="9185" y="3072"/>
                    </a:cubicBezTo>
                    <a:cubicBezTo>
                      <a:pt x="6312" y="3072"/>
                      <a:pt x="2554" y="9326"/>
                      <a:pt x="226" y="13170"/>
                    </a:cubicBezTo>
                    <a:cubicBezTo>
                      <a:pt x="-319" y="15285"/>
                      <a:pt x="226" y="17385"/>
                      <a:pt x="775" y="17385"/>
                    </a:cubicBezTo>
                    <a:cubicBezTo>
                      <a:pt x="2414" y="17385"/>
                      <a:pt x="3644" y="13170"/>
                      <a:pt x="5286" y="11070"/>
                    </a:cubicBezTo>
                    <a:cubicBezTo>
                      <a:pt x="4737" y="13170"/>
                      <a:pt x="4193" y="13170"/>
                      <a:pt x="4193" y="15285"/>
                    </a:cubicBezTo>
                    <a:cubicBezTo>
                      <a:pt x="3644" y="15285"/>
                      <a:pt x="3644" y="19500"/>
                      <a:pt x="4737" y="19500"/>
                    </a:cubicBezTo>
                    <a:cubicBezTo>
                      <a:pt x="5286" y="19500"/>
                      <a:pt x="5831" y="17385"/>
                      <a:pt x="6516" y="15285"/>
                    </a:cubicBezTo>
                    <a:cubicBezTo>
                      <a:pt x="6516" y="17385"/>
                      <a:pt x="7061" y="17385"/>
                      <a:pt x="7061" y="17385"/>
                    </a:cubicBezTo>
                    <a:cubicBezTo>
                      <a:pt x="8155" y="17385"/>
                      <a:pt x="8704" y="15285"/>
                      <a:pt x="9934" y="13170"/>
                    </a:cubicBezTo>
                    <a:cubicBezTo>
                      <a:pt x="10483" y="13170"/>
                      <a:pt x="10483" y="13170"/>
                      <a:pt x="11028" y="11070"/>
                    </a:cubicBezTo>
                    <a:lnTo>
                      <a:pt x="12122" y="11070"/>
                    </a:lnTo>
                    <a:cubicBezTo>
                      <a:pt x="11577" y="13170"/>
                      <a:pt x="11577" y="13170"/>
                      <a:pt x="11577" y="15285"/>
                    </a:cubicBezTo>
                    <a:cubicBezTo>
                      <a:pt x="11188" y="16767"/>
                      <a:pt x="11621" y="18265"/>
                      <a:pt x="12102" y="18265"/>
                    </a:cubicBezTo>
                    <a:cubicBezTo>
                      <a:pt x="12302" y="18265"/>
                      <a:pt x="12510" y="18003"/>
                      <a:pt x="12671" y="17385"/>
                    </a:cubicBezTo>
                    <a:lnTo>
                      <a:pt x="13352" y="15285"/>
                    </a:lnTo>
                    <a:cubicBezTo>
                      <a:pt x="13352" y="16767"/>
                      <a:pt x="13624" y="18265"/>
                      <a:pt x="13981" y="18265"/>
                    </a:cubicBezTo>
                    <a:cubicBezTo>
                      <a:pt x="14125" y="18265"/>
                      <a:pt x="14285" y="18003"/>
                      <a:pt x="14446" y="17385"/>
                    </a:cubicBezTo>
                    <a:cubicBezTo>
                      <a:pt x="14995" y="17385"/>
                      <a:pt x="14995" y="17385"/>
                      <a:pt x="15539" y="15285"/>
                    </a:cubicBezTo>
                    <a:lnTo>
                      <a:pt x="15539" y="19500"/>
                    </a:lnTo>
                    <a:cubicBezTo>
                      <a:pt x="16088" y="21600"/>
                      <a:pt x="16769" y="21600"/>
                      <a:pt x="16769" y="21600"/>
                    </a:cubicBezTo>
                    <a:cubicBezTo>
                      <a:pt x="17543" y="18620"/>
                      <a:pt x="18316" y="15640"/>
                      <a:pt x="19334" y="15640"/>
                    </a:cubicBezTo>
                    <a:cubicBezTo>
                      <a:pt x="19754" y="15640"/>
                      <a:pt x="20215" y="16150"/>
                      <a:pt x="20736" y="17385"/>
                    </a:cubicBezTo>
                    <a:cubicBezTo>
                      <a:pt x="20736" y="18003"/>
                      <a:pt x="20784" y="18265"/>
                      <a:pt x="20848" y="18265"/>
                    </a:cubicBezTo>
                    <a:cubicBezTo>
                      <a:pt x="21009" y="18265"/>
                      <a:pt x="21281" y="16767"/>
                      <a:pt x="21281" y="15285"/>
                    </a:cubicBezTo>
                    <a:cubicBezTo>
                      <a:pt x="21025" y="10097"/>
                      <a:pt x="20500" y="8276"/>
                      <a:pt x="19847" y="8276"/>
                    </a:cubicBezTo>
                    <a:cubicBezTo>
                      <a:pt x="19101" y="8276"/>
                      <a:pt x="18192" y="10653"/>
                      <a:pt x="17318" y="13170"/>
                    </a:cubicBezTo>
                    <a:cubicBezTo>
                      <a:pt x="17318" y="11070"/>
                      <a:pt x="17863" y="8430"/>
                      <a:pt x="17318" y="6330"/>
                    </a:cubicBezTo>
                    <a:cubicBezTo>
                      <a:pt x="17318" y="6330"/>
                      <a:pt x="17318" y="4215"/>
                      <a:pt x="16769" y="4215"/>
                    </a:cubicBezTo>
                    <a:cubicBezTo>
                      <a:pt x="16088" y="4215"/>
                      <a:pt x="16088" y="6330"/>
                      <a:pt x="15539" y="6330"/>
                    </a:cubicBezTo>
                    <a:cubicBezTo>
                      <a:pt x="15539" y="4215"/>
                      <a:pt x="14995" y="2115"/>
                      <a:pt x="14446" y="2115"/>
                    </a:cubicBezTo>
                    <a:lnTo>
                      <a:pt x="13901" y="0"/>
                    </a:lnTo>
                    <a:close/>
                  </a:path>
                </a:pathLst>
              </a:custGeom>
              <a:solidFill>
                <a:srgbClr val="64351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129" name="Google Shape;264;p28"/>
              <p:cNvSpPr/>
              <p:nvPr/>
            </p:nvSpPr>
            <p:spPr>
              <a:xfrm>
                <a:off x="219048" y="3841"/>
                <a:ext cx="170292" cy="8108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479" h="21600" extrusionOk="0">
                    <a:moveTo>
                      <a:pt x="6516" y="10703"/>
                    </a:moveTo>
                    <a:cubicBezTo>
                      <a:pt x="5551" y="11719"/>
                      <a:pt x="5070" y="12742"/>
                      <a:pt x="4586" y="13758"/>
                    </a:cubicBezTo>
                    <a:lnTo>
                      <a:pt x="4586" y="12742"/>
                    </a:lnTo>
                    <a:cubicBezTo>
                      <a:pt x="5070" y="11719"/>
                      <a:pt x="5551" y="10703"/>
                      <a:pt x="6516" y="10703"/>
                    </a:cubicBezTo>
                    <a:close/>
                    <a:moveTo>
                      <a:pt x="6516" y="0"/>
                    </a:moveTo>
                    <a:cubicBezTo>
                      <a:pt x="6036" y="0"/>
                      <a:pt x="6036" y="1016"/>
                      <a:pt x="6036" y="2039"/>
                    </a:cubicBezTo>
                    <a:cubicBezTo>
                      <a:pt x="6036" y="3055"/>
                      <a:pt x="6036" y="4332"/>
                      <a:pt x="6516" y="4332"/>
                    </a:cubicBezTo>
                    <a:cubicBezTo>
                      <a:pt x="7001" y="5348"/>
                      <a:pt x="7602" y="5348"/>
                      <a:pt x="7602" y="5348"/>
                    </a:cubicBezTo>
                    <a:lnTo>
                      <a:pt x="7602" y="6371"/>
                    </a:lnTo>
                    <a:lnTo>
                      <a:pt x="7001" y="6371"/>
                    </a:lnTo>
                    <a:cubicBezTo>
                      <a:pt x="5070" y="5348"/>
                      <a:pt x="2535" y="4332"/>
                      <a:pt x="484" y="4332"/>
                    </a:cubicBezTo>
                    <a:cubicBezTo>
                      <a:pt x="0" y="4332"/>
                      <a:pt x="0" y="5348"/>
                      <a:pt x="0" y="6371"/>
                    </a:cubicBezTo>
                    <a:lnTo>
                      <a:pt x="484" y="6371"/>
                    </a:lnTo>
                    <a:cubicBezTo>
                      <a:pt x="725" y="6879"/>
                      <a:pt x="845" y="7133"/>
                      <a:pt x="983" y="7133"/>
                    </a:cubicBezTo>
                    <a:cubicBezTo>
                      <a:pt x="1117" y="7133"/>
                      <a:pt x="1269" y="6879"/>
                      <a:pt x="1570" y="6371"/>
                    </a:cubicBezTo>
                    <a:cubicBezTo>
                      <a:pt x="2054" y="7387"/>
                      <a:pt x="3020" y="7387"/>
                      <a:pt x="3985" y="8410"/>
                    </a:cubicBezTo>
                    <a:lnTo>
                      <a:pt x="6036" y="8410"/>
                    </a:lnTo>
                    <a:cubicBezTo>
                      <a:pt x="3985" y="9426"/>
                      <a:pt x="2535" y="10703"/>
                      <a:pt x="2535" y="14781"/>
                    </a:cubicBezTo>
                    <a:cubicBezTo>
                      <a:pt x="2535" y="17074"/>
                      <a:pt x="3020" y="18090"/>
                      <a:pt x="3500" y="18090"/>
                    </a:cubicBezTo>
                    <a:cubicBezTo>
                      <a:pt x="3985" y="18090"/>
                      <a:pt x="4586" y="17074"/>
                      <a:pt x="4586" y="17074"/>
                    </a:cubicBezTo>
                    <a:cubicBezTo>
                      <a:pt x="5070" y="15797"/>
                      <a:pt x="5551" y="14781"/>
                      <a:pt x="6036" y="14781"/>
                    </a:cubicBezTo>
                    <a:cubicBezTo>
                      <a:pt x="6276" y="13758"/>
                      <a:pt x="6909" y="12996"/>
                      <a:pt x="7361" y="12996"/>
                    </a:cubicBezTo>
                    <a:cubicBezTo>
                      <a:pt x="7814" y="12996"/>
                      <a:pt x="8086" y="13758"/>
                      <a:pt x="7602" y="15797"/>
                    </a:cubicBezTo>
                    <a:cubicBezTo>
                      <a:pt x="7171" y="16708"/>
                      <a:pt x="7602" y="17485"/>
                      <a:pt x="8062" y="17485"/>
                    </a:cubicBezTo>
                    <a:cubicBezTo>
                      <a:pt x="8242" y="17485"/>
                      <a:pt x="8429" y="17365"/>
                      <a:pt x="8567" y="17074"/>
                    </a:cubicBezTo>
                    <a:lnTo>
                      <a:pt x="9052" y="18090"/>
                    </a:lnTo>
                    <a:lnTo>
                      <a:pt x="8567" y="18090"/>
                    </a:lnTo>
                    <a:cubicBezTo>
                      <a:pt x="8228" y="19531"/>
                      <a:pt x="8610" y="20973"/>
                      <a:pt x="9034" y="20973"/>
                    </a:cubicBezTo>
                    <a:cubicBezTo>
                      <a:pt x="9211" y="20973"/>
                      <a:pt x="9391" y="20726"/>
                      <a:pt x="9532" y="20129"/>
                    </a:cubicBezTo>
                    <a:cubicBezTo>
                      <a:pt x="10017" y="20129"/>
                      <a:pt x="10017" y="19113"/>
                      <a:pt x="10618" y="19113"/>
                    </a:cubicBezTo>
                    <a:cubicBezTo>
                      <a:pt x="10618" y="18090"/>
                      <a:pt x="11102" y="17074"/>
                      <a:pt x="11583" y="17074"/>
                    </a:cubicBezTo>
                    <a:cubicBezTo>
                      <a:pt x="11583" y="19113"/>
                      <a:pt x="12068" y="21152"/>
                      <a:pt x="12548" y="21152"/>
                    </a:cubicBezTo>
                    <a:cubicBezTo>
                      <a:pt x="12548" y="21488"/>
                      <a:pt x="12669" y="21600"/>
                      <a:pt x="12831" y="21600"/>
                    </a:cubicBezTo>
                    <a:cubicBezTo>
                      <a:pt x="13153" y="21600"/>
                      <a:pt x="13634" y="21152"/>
                      <a:pt x="13634" y="21152"/>
                    </a:cubicBezTo>
                    <a:cubicBezTo>
                      <a:pt x="13634" y="19113"/>
                      <a:pt x="13634" y="17074"/>
                      <a:pt x="13033" y="14781"/>
                    </a:cubicBezTo>
                    <a:cubicBezTo>
                      <a:pt x="13634" y="17074"/>
                      <a:pt x="14599" y="19113"/>
                      <a:pt x="15564" y="19113"/>
                    </a:cubicBezTo>
                    <a:lnTo>
                      <a:pt x="16049" y="18090"/>
                    </a:lnTo>
                    <a:cubicBezTo>
                      <a:pt x="16049" y="17074"/>
                      <a:pt x="16049" y="14781"/>
                      <a:pt x="15564" y="13758"/>
                    </a:cubicBezTo>
                    <a:lnTo>
                      <a:pt x="16049" y="14781"/>
                    </a:lnTo>
                    <a:lnTo>
                      <a:pt x="16650" y="14781"/>
                    </a:lnTo>
                    <a:cubicBezTo>
                      <a:pt x="17615" y="15797"/>
                      <a:pt x="18580" y="18090"/>
                      <a:pt x="19065" y="19113"/>
                    </a:cubicBezTo>
                    <a:cubicBezTo>
                      <a:pt x="19242" y="19412"/>
                      <a:pt x="19450" y="19531"/>
                      <a:pt x="19641" y="19531"/>
                    </a:cubicBezTo>
                    <a:cubicBezTo>
                      <a:pt x="20108" y="19531"/>
                      <a:pt x="20493" y="18814"/>
                      <a:pt x="20150" y="18090"/>
                    </a:cubicBezTo>
                    <a:cubicBezTo>
                      <a:pt x="20150" y="15797"/>
                      <a:pt x="19669" y="14781"/>
                      <a:pt x="18580" y="12742"/>
                    </a:cubicBezTo>
                    <a:cubicBezTo>
                      <a:pt x="18100" y="11719"/>
                      <a:pt x="17615" y="10703"/>
                      <a:pt x="16650" y="9426"/>
                    </a:cubicBezTo>
                    <a:cubicBezTo>
                      <a:pt x="16650" y="9426"/>
                      <a:pt x="16650" y="8410"/>
                      <a:pt x="16049" y="8410"/>
                    </a:cubicBezTo>
                    <a:lnTo>
                      <a:pt x="16650" y="8410"/>
                    </a:lnTo>
                    <a:cubicBezTo>
                      <a:pt x="17682" y="10038"/>
                      <a:pt x="19015" y="11539"/>
                      <a:pt x="20048" y="11539"/>
                    </a:cubicBezTo>
                    <a:cubicBezTo>
                      <a:pt x="20465" y="11539"/>
                      <a:pt x="20836" y="11293"/>
                      <a:pt x="21116" y="10703"/>
                    </a:cubicBezTo>
                    <a:cubicBezTo>
                      <a:pt x="21600" y="10703"/>
                      <a:pt x="21600" y="9426"/>
                      <a:pt x="21116" y="8410"/>
                    </a:cubicBezTo>
                    <a:cubicBezTo>
                      <a:pt x="18100" y="1016"/>
                      <a:pt x="11102" y="1016"/>
                      <a:pt x="6516" y="0"/>
                    </a:cubicBezTo>
                    <a:close/>
                  </a:path>
                </a:pathLst>
              </a:custGeom>
              <a:solidFill>
                <a:srgbClr val="64351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130" name="Google Shape;265;p28"/>
              <p:cNvSpPr/>
              <p:nvPr/>
            </p:nvSpPr>
            <p:spPr>
              <a:xfrm>
                <a:off x="295585" y="61571"/>
                <a:ext cx="262870" cy="21460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368" h="21600" extrusionOk="0">
                    <a:moveTo>
                      <a:pt x="7013" y="0"/>
                    </a:moveTo>
                    <a:cubicBezTo>
                      <a:pt x="6925" y="0"/>
                      <a:pt x="6765" y="296"/>
                      <a:pt x="6765" y="641"/>
                    </a:cubicBezTo>
                    <a:lnTo>
                      <a:pt x="6765" y="2565"/>
                    </a:lnTo>
                    <a:cubicBezTo>
                      <a:pt x="6220" y="2438"/>
                      <a:pt x="5676" y="2396"/>
                      <a:pt x="5145" y="2396"/>
                    </a:cubicBezTo>
                    <a:cubicBezTo>
                      <a:pt x="4078" y="2396"/>
                      <a:pt x="3058" y="2565"/>
                      <a:pt x="2178" y="2565"/>
                    </a:cubicBezTo>
                    <a:lnTo>
                      <a:pt x="234" y="2565"/>
                    </a:lnTo>
                    <a:cubicBezTo>
                      <a:pt x="-78" y="3048"/>
                      <a:pt x="-78" y="3432"/>
                      <a:pt x="234" y="3432"/>
                    </a:cubicBezTo>
                    <a:cubicBezTo>
                      <a:pt x="1556" y="3818"/>
                      <a:pt x="3187" y="3818"/>
                      <a:pt x="4509" y="3818"/>
                    </a:cubicBezTo>
                    <a:cubicBezTo>
                      <a:pt x="5131" y="3432"/>
                      <a:pt x="6065" y="3432"/>
                      <a:pt x="6765" y="3432"/>
                    </a:cubicBezTo>
                    <a:cubicBezTo>
                      <a:pt x="6765" y="4202"/>
                      <a:pt x="7077" y="4589"/>
                      <a:pt x="7077" y="4972"/>
                    </a:cubicBezTo>
                    <a:cubicBezTo>
                      <a:pt x="7077" y="5215"/>
                      <a:pt x="7155" y="5334"/>
                      <a:pt x="7271" y="5334"/>
                    </a:cubicBezTo>
                    <a:cubicBezTo>
                      <a:pt x="7387" y="5334"/>
                      <a:pt x="7542" y="5215"/>
                      <a:pt x="7699" y="4972"/>
                    </a:cubicBezTo>
                    <a:cubicBezTo>
                      <a:pt x="8009" y="5455"/>
                      <a:pt x="8009" y="6225"/>
                      <a:pt x="8009" y="6609"/>
                    </a:cubicBezTo>
                    <a:cubicBezTo>
                      <a:pt x="8399" y="7380"/>
                      <a:pt x="8709" y="9016"/>
                      <a:pt x="9331" y="9016"/>
                    </a:cubicBezTo>
                    <a:cubicBezTo>
                      <a:pt x="9643" y="9016"/>
                      <a:pt x="9953" y="8633"/>
                      <a:pt x="9953" y="8249"/>
                    </a:cubicBezTo>
                    <a:cubicBezTo>
                      <a:pt x="9953" y="8249"/>
                      <a:pt x="9643" y="6609"/>
                      <a:pt x="9643" y="5839"/>
                    </a:cubicBezTo>
                    <a:cubicBezTo>
                      <a:pt x="10652" y="7380"/>
                      <a:pt x="11275" y="9403"/>
                      <a:pt x="11587" y="11040"/>
                    </a:cubicBezTo>
                    <a:cubicBezTo>
                      <a:pt x="11897" y="11810"/>
                      <a:pt x="12286" y="13063"/>
                      <a:pt x="13218" y="13447"/>
                    </a:cubicBezTo>
                    <a:lnTo>
                      <a:pt x="13531" y="13447"/>
                    </a:lnTo>
                    <a:lnTo>
                      <a:pt x="13531" y="13063"/>
                    </a:lnTo>
                    <a:cubicBezTo>
                      <a:pt x="14230" y="15084"/>
                      <a:pt x="14540" y="16625"/>
                      <a:pt x="14852" y="18262"/>
                    </a:cubicBezTo>
                    <a:cubicBezTo>
                      <a:pt x="15032" y="18484"/>
                      <a:pt x="15315" y="18707"/>
                      <a:pt x="15522" y="18707"/>
                    </a:cubicBezTo>
                    <a:cubicBezTo>
                      <a:pt x="15675" y="18707"/>
                      <a:pt x="15784" y="18589"/>
                      <a:pt x="15784" y="18262"/>
                    </a:cubicBezTo>
                    <a:cubicBezTo>
                      <a:pt x="16174" y="19419"/>
                      <a:pt x="16796" y="20669"/>
                      <a:pt x="17418" y="21439"/>
                    </a:cubicBezTo>
                    <a:cubicBezTo>
                      <a:pt x="17509" y="21552"/>
                      <a:pt x="17632" y="21600"/>
                      <a:pt x="17755" y="21600"/>
                    </a:cubicBezTo>
                    <a:cubicBezTo>
                      <a:pt x="18052" y="21600"/>
                      <a:pt x="18339" y="21326"/>
                      <a:pt x="18118" y="21055"/>
                    </a:cubicBezTo>
                    <a:cubicBezTo>
                      <a:pt x="18118" y="18648"/>
                      <a:pt x="17418" y="16241"/>
                      <a:pt x="17418" y="14218"/>
                    </a:cubicBezTo>
                    <a:cubicBezTo>
                      <a:pt x="17418" y="15084"/>
                      <a:pt x="18118" y="16241"/>
                      <a:pt x="18427" y="17491"/>
                    </a:cubicBezTo>
                    <a:cubicBezTo>
                      <a:pt x="18740" y="18648"/>
                      <a:pt x="19050" y="19419"/>
                      <a:pt x="19362" y="20669"/>
                    </a:cubicBezTo>
                    <a:cubicBezTo>
                      <a:pt x="19480" y="20965"/>
                      <a:pt x="19656" y="21089"/>
                      <a:pt x="19827" y="21089"/>
                    </a:cubicBezTo>
                    <a:cubicBezTo>
                      <a:pt x="20105" y="21089"/>
                      <a:pt x="20374" y="20762"/>
                      <a:pt x="20374" y="20285"/>
                    </a:cubicBezTo>
                    <a:cubicBezTo>
                      <a:pt x="20061" y="19032"/>
                      <a:pt x="19672" y="17878"/>
                      <a:pt x="19672" y="16241"/>
                    </a:cubicBezTo>
                    <a:cubicBezTo>
                      <a:pt x="20061" y="17491"/>
                      <a:pt x="20061" y="19032"/>
                      <a:pt x="20374" y="19898"/>
                    </a:cubicBezTo>
                    <a:cubicBezTo>
                      <a:pt x="20467" y="20135"/>
                      <a:pt x="20620" y="20226"/>
                      <a:pt x="20779" y="20226"/>
                    </a:cubicBezTo>
                    <a:cubicBezTo>
                      <a:pt x="21137" y="20226"/>
                      <a:pt x="21522" y="19752"/>
                      <a:pt x="21306" y="19419"/>
                    </a:cubicBezTo>
                    <a:cubicBezTo>
                      <a:pt x="20683" y="17878"/>
                      <a:pt x="20683" y="15084"/>
                      <a:pt x="19362" y="14218"/>
                    </a:cubicBezTo>
                    <a:cubicBezTo>
                      <a:pt x="19271" y="14105"/>
                      <a:pt x="19179" y="14059"/>
                      <a:pt x="19095" y="14059"/>
                    </a:cubicBezTo>
                    <a:cubicBezTo>
                      <a:pt x="18895" y="14059"/>
                      <a:pt x="18740" y="14330"/>
                      <a:pt x="18740" y="14604"/>
                    </a:cubicBezTo>
                    <a:cubicBezTo>
                      <a:pt x="18475" y="13622"/>
                      <a:pt x="17931" y="12572"/>
                      <a:pt x="17393" y="12572"/>
                    </a:cubicBezTo>
                    <a:cubicBezTo>
                      <a:pt x="17297" y="12572"/>
                      <a:pt x="17202" y="12603"/>
                      <a:pt x="17106" y="12677"/>
                    </a:cubicBezTo>
                    <a:cubicBezTo>
                      <a:pt x="16174" y="13063"/>
                      <a:pt x="16484" y="15084"/>
                      <a:pt x="16796" y="17011"/>
                    </a:cubicBezTo>
                    <a:cubicBezTo>
                      <a:pt x="16174" y="15470"/>
                      <a:pt x="15784" y="13834"/>
                      <a:pt x="15474" y="12677"/>
                    </a:cubicBezTo>
                    <a:cubicBezTo>
                      <a:pt x="15319" y="12437"/>
                      <a:pt x="15085" y="12315"/>
                      <a:pt x="14891" y="12315"/>
                    </a:cubicBezTo>
                    <a:cubicBezTo>
                      <a:pt x="14697" y="12315"/>
                      <a:pt x="14540" y="12437"/>
                      <a:pt x="14540" y="12677"/>
                    </a:cubicBezTo>
                    <a:cubicBezTo>
                      <a:pt x="14230" y="11040"/>
                      <a:pt x="13531" y="9787"/>
                      <a:pt x="13218" y="8249"/>
                    </a:cubicBezTo>
                    <a:cubicBezTo>
                      <a:pt x="13136" y="8144"/>
                      <a:pt x="13029" y="8096"/>
                      <a:pt x="12920" y="8096"/>
                    </a:cubicBezTo>
                    <a:cubicBezTo>
                      <a:pt x="12619" y="8096"/>
                      <a:pt x="12286" y="8455"/>
                      <a:pt x="12286" y="9016"/>
                    </a:cubicBezTo>
                    <a:cubicBezTo>
                      <a:pt x="12286" y="9403"/>
                      <a:pt x="12596" y="9787"/>
                      <a:pt x="12596" y="10656"/>
                    </a:cubicBezTo>
                    <a:cubicBezTo>
                      <a:pt x="12596" y="10269"/>
                      <a:pt x="12286" y="9787"/>
                      <a:pt x="12286" y="9787"/>
                    </a:cubicBezTo>
                    <a:cubicBezTo>
                      <a:pt x="11587" y="7862"/>
                      <a:pt x="10965" y="5839"/>
                      <a:pt x="9953" y="4202"/>
                    </a:cubicBezTo>
                    <a:cubicBezTo>
                      <a:pt x="9850" y="4075"/>
                      <a:pt x="9746" y="4033"/>
                      <a:pt x="9654" y="4033"/>
                    </a:cubicBezTo>
                    <a:cubicBezTo>
                      <a:pt x="9470" y="4033"/>
                      <a:pt x="9331" y="4202"/>
                      <a:pt x="9331" y="4202"/>
                    </a:cubicBezTo>
                    <a:cubicBezTo>
                      <a:pt x="9021" y="4589"/>
                      <a:pt x="9021" y="4972"/>
                      <a:pt x="8709" y="5455"/>
                    </a:cubicBezTo>
                    <a:lnTo>
                      <a:pt x="8709" y="4202"/>
                    </a:lnTo>
                    <a:cubicBezTo>
                      <a:pt x="8399" y="3432"/>
                      <a:pt x="8009" y="1024"/>
                      <a:pt x="7077" y="158"/>
                    </a:cubicBezTo>
                    <a:cubicBezTo>
                      <a:pt x="7077" y="48"/>
                      <a:pt x="7050" y="0"/>
                      <a:pt x="7013" y="0"/>
                    </a:cubicBezTo>
                    <a:close/>
                  </a:path>
                </a:pathLst>
              </a:custGeom>
              <a:solidFill>
                <a:srgbClr val="64351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131" name="Google Shape;266;p28"/>
              <p:cNvSpPr/>
              <p:nvPr/>
            </p:nvSpPr>
            <p:spPr>
              <a:xfrm>
                <a:off x="670" y="97908"/>
                <a:ext cx="91165" cy="2273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588" h="21600" extrusionOk="0">
                    <a:moveTo>
                      <a:pt x="17784" y="6605"/>
                    </a:moveTo>
                    <a:cubicBezTo>
                      <a:pt x="17784" y="8059"/>
                      <a:pt x="16916" y="10331"/>
                      <a:pt x="16916" y="11511"/>
                    </a:cubicBezTo>
                    <a:lnTo>
                      <a:pt x="16916" y="13421"/>
                    </a:lnTo>
                    <a:cubicBezTo>
                      <a:pt x="16916" y="12603"/>
                      <a:pt x="16055" y="12238"/>
                      <a:pt x="15188" y="11876"/>
                    </a:cubicBezTo>
                    <a:cubicBezTo>
                      <a:pt x="15188" y="11692"/>
                      <a:pt x="14701" y="11602"/>
                      <a:pt x="14213" y="11602"/>
                    </a:cubicBezTo>
                    <a:cubicBezTo>
                      <a:pt x="13732" y="11602"/>
                      <a:pt x="13245" y="11692"/>
                      <a:pt x="13245" y="11876"/>
                    </a:cubicBezTo>
                    <a:lnTo>
                      <a:pt x="12377" y="12238"/>
                    </a:lnTo>
                    <a:lnTo>
                      <a:pt x="12377" y="11876"/>
                    </a:lnTo>
                    <a:cubicBezTo>
                      <a:pt x="15188" y="10784"/>
                      <a:pt x="15188" y="8059"/>
                      <a:pt x="17784" y="6605"/>
                    </a:cubicBezTo>
                    <a:close/>
                    <a:moveTo>
                      <a:pt x="14118" y="0"/>
                    </a:moveTo>
                    <a:cubicBezTo>
                      <a:pt x="13859" y="0"/>
                      <a:pt x="13561" y="45"/>
                      <a:pt x="13245" y="152"/>
                    </a:cubicBezTo>
                    <a:cubicBezTo>
                      <a:pt x="12377" y="152"/>
                      <a:pt x="9788" y="514"/>
                      <a:pt x="9788" y="1241"/>
                    </a:cubicBezTo>
                    <a:cubicBezTo>
                      <a:pt x="8921" y="1697"/>
                      <a:pt x="9788" y="1697"/>
                      <a:pt x="9788" y="1697"/>
                    </a:cubicBezTo>
                    <a:cubicBezTo>
                      <a:pt x="9788" y="2059"/>
                      <a:pt x="8921" y="2424"/>
                      <a:pt x="8921" y="2786"/>
                    </a:cubicBezTo>
                    <a:cubicBezTo>
                      <a:pt x="7845" y="2786"/>
                      <a:pt x="6977" y="3151"/>
                      <a:pt x="6116" y="3513"/>
                    </a:cubicBezTo>
                    <a:cubicBezTo>
                      <a:pt x="5249" y="4333"/>
                      <a:pt x="5249" y="5058"/>
                      <a:pt x="5249" y="5785"/>
                    </a:cubicBezTo>
                    <a:cubicBezTo>
                      <a:pt x="5249" y="6240"/>
                      <a:pt x="5249" y="6240"/>
                      <a:pt x="4388" y="6605"/>
                    </a:cubicBezTo>
                    <a:cubicBezTo>
                      <a:pt x="3521" y="6605"/>
                      <a:pt x="2445" y="6605"/>
                      <a:pt x="2445" y="6967"/>
                    </a:cubicBezTo>
                    <a:cubicBezTo>
                      <a:pt x="2445" y="7332"/>
                      <a:pt x="3521" y="7695"/>
                      <a:pt x="3521" y="8059"/>
                    </a:cubicBezTo>
                    <a:lnTo>
                      <a:pt x="3521" y="8512"/>
                    </a:lnTo>
                    <a:lnTo>
                      <a:pt x="2445" y="8512"/>
                    </a:lnTo>
                    <a:lnTo>
                      <a:pt x="1577" y="8877"/>
                    </a:lnTo>
                    <a:cubicBezTo>
                      <a:pt x="1577" y="9239"/>
                      <a:pt x="1577" y="9604"/>
                      <a:pt x="2445" y="9966"/>
                    </a:cubicBezTo>
                    <a:cubicBezTo>
                      <a:pt x="1577" y="10331"/>
                      <a:pt x="1577" y="10331"/>
                      <a:pt x="1577" y="10784"/>
                    </a:cubicBezTo>
                    <a:lnTo>
                      <a:pt x="1577" y="11876"/>
                    </a:lnTo>
                    <a:lnTo>
                      <a:pt x="716" y="11876"/>
                    </a:lnTo>
                    <a:cubicBezTo>
                      <a:pt x="-1012" y="12603"/>
                      <a:pt x="716" y="14148"/>
                      <a:pt x="2445" y="14875"/>
                    </a:cubicBezTo>
                    <a:lnTo>
                      <a:pt x="2445" y="15693"/>
                    </a:lnTo>
                    <a:lnTo>
                      <a:pt x="4388" y="15693"/>
                    </a:lnTo>
                    <a:cubicBezTo>
                      <a:pt x="4388" y="16055"/>
                      <a:pt x="5249" y="16420"/>
                      <a:pt x="5249" y="17147"/>
                    </a:cubicBezTo>
                    <a:cubicBezTo>
                      <a:pt x="6116" y="18327"/>
                      <a:pt x="6977" y="20236"/>
                      <a:pt x="8921" y="21328"/>
                    </a:cubicBezTo>
                    <a:cubicBezTo>
                      <a:pt x="8921" y="21509"/>
                      <a:pt x="9358" y="21600"/>
                      <a:pt x="9788" y="21600"/>
                    </a:cubicBezTo>
                    <a:cubicBezTo>
                      <a:pt x="10218" y="21600"/>
                      <a:pt x="10649" y="21509"/>
                      <a:pt x="10649" y="21328"/>
                    </a:cubicBezTo>
                    <a:lnTo>
                      <a:pt x="10649" y="20601"/>
                    </a:lnTo>
                    <a:cubicBezTo>
                      <a:pt x="11516" y="20601"/>
                      <a:pt x="12377" y="20601"/>
                      <a:pt x="12377" y="20236"/>
                    </a:cubicBezTo>
                    <a:cubicBezTo>
                      <a:pt x="13245" y="17964"/>
                      <a:pt x="10649" y="15328"/>
                      <a:pt x="10649" y="13056"/>
                    </a:cubicBezTo>
                    <a:cubicBezTo>
                      <a:pt x="12377" y="14875"/>
                      <a:pt x="12377" y="17147"/>
                      <a:pt x="13245" y="18692"/>
                    </a:cubicBezTo>
                    <a:cubicBezTo>
                      <a:pt x="13245" y="18969"/>
                      <a:pt x="13529" y="19088"/>
                      <a:pt x="13928" y="19088"/>
                    </a:cubicBezTo>
                    <a:cubicBezTo>
                      <a:pt x="14574" y="19088"/>
                      <a:pt x="15517" y="18777"/>
                      <a:pt x="16055" y="18327"/>
                    </a:cubicBezTo>
                    <a:lnTo>
                      <a:pt x="16055" y="17600"/>
                    </a:lnTo>
                    <a:cubicBezTo>
                      <a:pt x="16055" y="17600"/>
                      <a:pt x="17784" y="17600"/>
                      <a:pt x="17784" y="17147"/>
                    </a:cubicBezTo>
                    <a:lnTo>
                      <a:pt x="17784" y="16055"/>
                    </a:lnTo>
                    <a:cubicBezTo>
                      <a:pt x="18214" y="16420"/>
                      <a:pt x="18917" y="16601"/>
                      <a:pt x="19505" y="16601"/>
                    </a:cubicBezTo>
                    <a:cubicBezTo>
                      <a:pt x="20101" y="16601"/>
                      <a:pt x="20588" y="16420"/>
                      <a:pt x="20588" y="16055"/>
                    </a:cubicBezTo>
                    <a:cubicBezTo>
                      <a:pt x="20588" y="15328"/>
                      <a:pt x="20588" y="14510"/>
                      <a:pt x="19727" y="13783"/>
                    </a:cubicBezTo>
                    <a:lnTo>
                      <a:pt x="19727" y="9966"/>
                    </a:lnTo>
                    <a:cubicBezTo>
                      <a:pt x="19727" y="8512"/>
                      <a:pt x="20588" y="6605"/>
                      <a:pt x="18645" y="5423"/>
                    </a:cubicBezTo>
                    <a:cubicBezTo>
                      <a:pt x="18645" y="5242"/>
                      <a:pt x="18429" y="5151"/>
                      <a:pt x="18106" y="5151"/>
                    </a:cubicBezTo>
                    <a:cubicBezTo>
                      <a:pt x="17784" y="5151"/>
                      <a:pt x="17347" y="5242"/>
                      <a:pt x="16916" y="5423"/>
                    </a:cubicBezTo>
                    <a:cubicBezTo>
                      <a:pt x="16473" y="5423"/>
                      <a:pt x="16258" y="5519"/>
                      <a:pt x="16036" y="5673"/>
                    </a:cubicBezTo>
                    <a:cubicBezTo>
                      <a:pt x="15941" y="5329"/>
                      <a:pt x="15391" y="5183"/>
                      <a:pt x="14751" y="5183"/>
                    </a:cubicBezTo>
                    <a:cubicBezTo>
                      <a:pt x="14251" y="5183"/>
                      <a:pt x="13694" y="5271"/>
                      <a:pt x="13245" y="5423"/>
                    </a:cubicBezTo>
                    <a:cubicBezTo>
                      <a:pt x="13245" y="6240"/>
                      <a:pt x="12377" y="6967"/>
                      <a:pt x="11516" y="7695"/>
                    </a:cubicBezTo>
                    <a:cubicBezTo>
                      <a:pt x="11516" y="8512"/>
                      <a:pt x="9788" y="9604"/>
                      <a:pt x="8921" y="10331"/>
                    </a:cubicBezTo>
                    <a:cubicBezTo>
                      <a:pt x="9788" y="9239"/>
                      <a:pt x="10649" y="8512"/>
                      <a:pt x="10649" y="7695"/>
                    </a:cubicBezTo>
                    <a:cubicBezTo>
                      <a:pt x="11516" y="6240"/>
                      <a:pt x="13245" y="4696"/>
                      <a:pt x="14327" y="3151"/>
                    </a:cubicBezTo>
                    <a:cubicBezTo>
                      <a:pt x="14327" y="2892"/>
                      <a:pt x="13783" y="2637"/>
                      <a:pt x="13162" y="2637"/>
                    </a:cubicBezTo>
                    <a:cubicBezTo>
                      <a:pt x="12903" y="2637"/>
                      <a:pt x="12630" y="2679"/>
                      <a:pt x="12377" y="2786"/>
                    </a:cubicBezTo>
                    <a:lnTo>
                      <a:pt x="12377" y="2424"/>
                    </a:lnTo>
                    <a:cubicBezTo>
                      <a:pt x="13245" y="2059"/>
                      <a:pt x="14327" y="1697"/>
                      <a:pt x="15188" y="1241"/>
                    </a:cubicBezTo>
                    <a:cubicBezTo>
                      <a:pt x="15188" y="879"/>
                      <a:pt x="15188" y="879"/>
                      <a:pt x="14327" y="879"/>
                    </a:cubicBezTo>
                    <a:cubicBezTo>
                      <a:pt x="14327" y="514"/>
                      <a:pt x="15188" y="514"/>
                      <a:pt x="15188" y="514"/>
                    </a:cubicBezTo>
                    <a:cubicBezTo>
                      <a:pt x="15188" y="258"/>
                      <a:pt x="14758" y="0"/>
                      <a:pt x="14118" y="0"/>
                    </a:cubicBezTo>
                    <a:close/>
                  </a:path>
                </a:pathLst>
              </a:custGeom>
              <a:solidFill>
                <a:srgbClr val="64351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132" name="Google Shape;267;p28"/>
              <p:cNvSpPr/>
              <p:nvPr/>
            </p:nvSpPr>
            <p:spPr>
              <a:xfrm>
                <a:off x="35055" y="145741"/>
                <a:ext cx="60621" cy="9404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797" h="21600" extrusionOk="0">
                    <a:moveTo>
                      <a:pt x="9968" y="4985"/>
                    </a:moveTo>
                    <a:lnTo>
                      <a:pt x="9968" y="7619"/>
                    </a:lnTo>
                    <a:cubicBezTo>
                      <a:pt x="8324" y="6743"/>
                      <a:pt x="8324" y="5860"/>
                      <a:pt x="9968" y="4985"/>
                    </a:cubicBezTo>
                    <a:close/>
                    <a:moveTo>
                      <a:pt x="11276" y="8501"/>
                    </a:moveTo>
                    <a:lnTo>
                      <a:pt x="11276" y="9596"/>
                    </a:lnTo>
                    <a:cubicBezTo>
                      <a:pt x="11276" y="9596"/>
                      <a:pt x="9968" y="9596"/>
                      <a:pt x="8324" y="10478"/>
                    </a:cubicBezTo>
                    <a:cubicBezTo>
                      <a:pt x="8324" y="10478"/>
                      <a:pt x="8324" y="9596"/>
                      <a:pt x="7006" y="9596"/>
                    </a:cubicBezTo>
                    <a:lnTo>
                      <a:pt x="8324" y="9596"/>
                    </a:lnTo>
                    <a:cubicBezTo>
                      <a:pt x="8612" y="9750"/>
                      <a:pt x="8891" y="9815"/>
                      <a:pt x="9141" y="9815"/>
                    </a:cubicBezTo>
                    <a:cubicBezTo>
                      <a:pt x="9805" y="9815"/>
                      <a:pt x="10324" y="9364"/>
                      <a:pt x="10459" y="8836"/>
                    </a:cubicBezTo>
                    <a:cubicBezTo>
                      <a:pt x="10622" y="8919"/>
                      <a:pt x="10795" y="8984"/>
                      <a:pt x="10939" y="8984"/>
                    </a:cubicBezTo>
                    <a:cubicBezTo>
                      <a:pt x="11132" y="8984"/>
                      <a:pt x="11276" y="8862"/>
                      <a:pt x="11276" y="8501"/>
                    </a:cubicBezTo>
                    <a:close/>
                    <a:moveTo>
                      <a:pt x="12671" y="0"/>
                    </a:moveTo>
                    <a:cubicBezTo>
                      <a:pt x="12161" y="0"/>
                      <a:pt x="11661" y="109"/>
                      <a:pt x="11276" y="367"/>
                    </a:cubicBezTo>
                    <a:cubicBezTo>
                      <a:pt x="11276" y="367"/>
                      <a:pt x="11276" y="1243"/>
                      <a:pt x="9968" y="1243"/>
                    </a:cubicBezTo>
                    <a:cubicBezTo>
                      <a:pt x="8324" y="1243"/>
                      <a:pt x="7006" y="2125"/>
                      <a:pt x="7006" y="3001"/>
                    </a:cubicBezTo>
                    <a:cubicBezTo>
                      <a:pt x="4381" y="4102"/>
                      <a:pt x="3073" y="5860"/>
                      <a:pt x="3073" y="7619"/>
                    </a:cubicBezTo>
                    <a:cubicBezTo>
                      <a:pt x="1755" y="7619"/>
                      <a:pt x="1755" y="7619"/>
                      <a:pt x="120" y="8501"/>
                    </a:cubicBezTo>
                    <a:lnTo>
                      <a:pt x="120" y="9596"/>
                    </a:lnTo>
                    <a:cubicBezTo>
                      <a:pt x="120" y="10478"/>
                      <a:pt x="1755" y="11354"/>
                      <a:pt x="4381" y="12236"/>
                    </a:cubicBezTo>
                    <a:cubicBezTo>
                      <a:pt x="3073" y="12236"/>
                      <a:pt x="1755" y="13112"/>
                      <a:pt x="1755" y="13112"/>
                    </a:cubicBezTo>
                    <a:cubicBezTo>
                      <a:pt x="-803" y="13112"/>
                      <a:pt x="-159" y="15257"/>
                      <a:pt x="1130" y="15257"/>
                    </a:cubicBezTo>
                    <a:cubicBezTo>
                      <a:pt x="1332" y="15257"/>
                      <a:pt x="1544" y="15205"/>
                      <a:pt x="1755" y="15089"/>
                    </a:cubicBezTo>
                    <a:cubicBezTo>
                      <a:pt x="4381" y="15089"/>
                      <a:pt x="5698" y="13994"/>
                      <a:pt x="7006" y="13112"/>
                    </a:cubicBezTo>
                    <a:cubicBezTo>
                      <a:pt x="8324" y="13994"/>
                      <a:pt x="8324" y="13994"/>
                      <a:pt x="9968" y="13994"/>
                    </a:cubicBezTo>
                    <a:cubicBezTo>
                      <a:pt x="8324" y="15089"/>
                      <a:pt x="7006" y="16847"/>
                      <a:pt x="7006" y="17730"/>
                    </a:cubicBezTo>
                    <a:cubicBezTo>
                      <a:pt x="5698" y="18605"/>
                      <a:pt x="7006" y="19488"/>
                      <a:pt x="8324" y="19488"/>
                    </a:cubicBezTo>
                    <a:lnTo>
                      <a:pt x="8324" y="20582"/>
                    </a:lnTo>
                    <a:cubicBezTo>
                      <a:pt x="8324" y="21091"/>
                      <a:pt x="9305" y="21600"/>
                      <a:pt x="10391" y="21600"/>
                    </a:cubicBezTo>
                    <a:cubicBezTo>
                      <a:pt x="11190" y="21600"/>
                      <a:pt x="12036" y="21330"/>
                      <a:pt x="12594" y="20582"/>
                    </a:cubicBezTo>
                    <a:cubicBezTo>
                      <a:pt x="12594" y="19488"/>
                      <a:pt x="13902" y="18605"/>
                      <a:pt x="13902" y="16847"/>
                    </a:cubicBezTo>
                    <a:cubicBezTo>
                      <a:pt x="15219" y="15089"/>
                      <a:pt x="18172" y="13112"/>
                      <a:pt x="19479" y="12236"/>
                    </a:cubicBezTo>
                    <a:cubicBezTo>
                      <a:pt x="19479" y="11354"/>
                      <a:pt x="19479" y="10478"/>
                      <a:pt x="18172" y="10478"/>
                    </a:cubicBezTo>
                    <a:cubicBezTo>
                      <a:pt x="19479" y="9596"/>
                      <a:pt x="19479" y="9596"/>
                      <a:pt x="20797" y="8501"/>
                    </a:cubicBezTo>
                    <a:cubicBezTo>
                      <a:pt x="20797" y="7619"/>
                      <a:pt x="19479" y="6743"/>
                      <a:pt x="18172" y="6743"/>
                    </a:cubicBezTo>
                    <a:cubicBezTo>
                      <a:pt x="16527" y="6743"/>
                      <a:pt x="16527" y="7619"/>
                      <a:pt x="15219" y="7619"/>
                    </a:cubicBezTo>
                    <a:cubicBezTo>
                      <a:pt x="15219" y="5860"/>
                      <a:pt x="15219" y="4985"/>
                      <a:pt x="13902" y="3001"/>
                    </a:cubicBezTo>
                    <a:cubicBezTo>
                      <a:pt x="13902" y="3001"/>
                      <a:pt x="13902" y="2125"/>
                      <a:pt x="15219" y="1243"/>
                    </a:cubicBezTo>
                    <a:cubicBezTo>
                      <a:pt x="15219" y="625"/>
                      <a:pt x="13902" y="0"/>
                      <a:pt x="12671" y="0"/>
                    </a:cubicBezTo>
                    <a:close/>
                  </a:path>
                </a:pathLst>
              </a:custGeom>
              <a:solidFill>
                <a:srgbClr val="64351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133" name="Google Shape;268;p28"/>
              <p:cNvSpPr/>
              <p:nvPr/>
            </p:nvSpPr>
            <p:spPr>
              <a:xfrm>
                <a:off x="31002" y="228874"/>
                <a:ext cx="81884" cy="17487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255" h="21600" extrusionOk="0">
                    <a:moveTo>
                      <a:pt x="6969" y="1236"/>
                    </a:moveTo>
                    <a:cubicBezTo>
                      <a:pt x="6990" y="1236"/>
                      <a:pt x="7004" y="1250"/>
                      <a:pt x="7004" y="1274"/>
                    </a:cubicBezTo>
                    <a:cubicBezTo>
                      <a:pt x="7004" y="1745"/>
                      <a:pt x="7004" y="1745"/>
                      <a:pt x="8190" y="1745"/>
                    </a:cubicBezTo>
                    <a:cubicBezTo>
                      <a:pt x="6054" y="2691"/>
                      <a:pt x="5111" y="3165"/>
                      <a:pt x="4161" y="4229"/>
                    </a:cubicBezTo>
                    <a:cubicBezTo>
                      <a:pt x="3981" y="4322"/>
                      <a:pt x="3856" y="4364"/>
                      <a:pt x="3786" y="4364"/>
                    </a:cubicBezTo>
                    <a:cubicBezTo>
                      <a:pt x="3190" y="4364"/>
                      <a:pt x="6581" y="1236"/>
                      <a:pt x="6969" y="1236"/>
                    </a:cubicBezTo>
                    <a:close/>
                    <a:moveTo>
                      <a:pt x="9923" y="6448"/>
                    </a:moveTo>
                    <a:cubicBezTo>
                      <a:pt x="9653" y="7172"/>
                      <a:pt x="9133" y="7778"/>
                      <a:pt x="9133" y="8128"/>
                    </a:cubicBezTo>
                    <a:cubicBezTo>
                      <a:pt x="8190" y="9074"/>
                      <a:pt x="8190" y="9666"/>
                      <a:pt x="7004" y="9666"/>
                    </a:cubicBezTo>
                    <a:cubicBezTo>
                      <a:pt x="7004" y="9074"/>
                      <a:pt x="8190" y="8128"/>
                      <a:pt x="8190" y="7654"/>
                    </a:cubicBezTo>
                    <a:cubicBezTo>
                      <a:pt x="8876" y="7311"/>
                      <a:pt x="9438" y="6892"/>
                      <a:pt x="9923" y="6448"/>
                    </a:cubicBezTo>
                    <a:close/>
                    <a:moveTo>
                      <a:pt x="7836" y="0"/>
                    </a:moveTo>
                    <a:cubicBezTo>
                      <a:pt x="7663" y="0"/>
                      <a:pt x="7399" y="52"/>
                      <a:pt x="7004" y="211"/>
                    </a:cubicBezTo>
                    <a:cubicBezTo>
                      <a:pt x="3218" y="800"/>
                      <a:pt x="-804" y="3754"/>
                      <a:pt x="139" y="5645"/>
                    </a:cubicBezTo>
                    <a:lnTo>
                      <a:pt x="1089" y="5645"/>
                    </a:lnTo>
                    <a:cubicBezTo>
                      <a:pt x="3218" y="5645"/>
                      <a:pt x="4161" y="5645"/>
                      <a:pt x="5111" y="5174"/>
                    </a:cubicBezTo>
                    <a:cubicBezTo>
                      <a:pt x="4161" y="6119"/>
                      <a:pt x="3218" y="7183"/>
                      <a:pt x="4161" y="8128"/>
                    </a:cubicBezTo>
                    <a:cubicBezTo>
                      <a:pt x="4161" y="8599"/>
                      <a:pt x="4161" y="8599"/>
                      <a:pt x="5111" y="8599"/>
                    </a:cubicBezTo>
                    <a:cubicBezTo>
                      <a:pt x="4161" y="9666"/>
                      <a:pt x="4161" y="10611"/>
                      <a:pt x="5111" y="11557"/>
                    </a:cubicBezTo>
                    <a:cubicBezTo>
                      <a:pt x="5111" y="12028"/>
                      <a:pt x="6054" y="12028"/>
                      <a:pt x="7004" y="12028"/>
                    </a:cubicBezTo>
                    <a:lnTo>
                      <a:pt x="7004" y="11557"/>
                    </a:lnTo>
                    <a:cubicBezTo>
                      <a:pt x="7004" y="12028"/>
                      <a:pt x="7004" y="12620"/>
                      <a:pt x="8190" y="12620"/>
                    </a:cubicBezTo>
                    <a:cubicBezTo>
                      <a:pt x="8190" y="12952"/>
                      <a:pt x="8661" y="13288"/>
                      <a:pt x="9271" y="13288"/>
                    </a:cubicBezTo>
                    <a:cubicBezTo>
                      <a:pt x="9528" y="13288"/>
                      <a:pt x="9805" y="13229"/>
                      <a:pt x="10083" y="13091"/>
                    </a:cubicBezTo>
                    <a:cubicBezTo>
                      <a:pt x="10083" y="14036"/>
                      <a:pt x="10083" y="14511"/>
                      <a:pt x="11026" y="15574"/>
                    </a:cubicBezTo>
                    <a:lnTo>
                      <a:pt x="14105" y="15574"/>
                    </a:lnTo>
                    <a:cubicBezTo>
                      <a:pt x="14105" y="16045"/>
                      <a:pt x="15048" y="16519"/>
                      <a:pt x="15048" y="16990"/>
                    </a:cubicBezTo>
                    <a:cubicBezTo>
                      <a:pt x="15998" y="18528"/>
                      <a:pt x="15998" y="19945"/>
                      <a:pt x="17891" y="21482"/>
                    </a:cubicBezTo>
                    <a:cubicBezTo>
                      <a:pt x="18050" y="21565"/>
                      <a:pt x="18258" y="21600"/>
                      <a:pt x="18473" y="21600"/>
                    </a:cubicBezTo>
                    <a:cubicBezTo>
                      <a:pt x="19485" y="21600"/>
                      <a:pt x="20796" y="20807"/>
                      <a:pt x="20019" y="20419"/>
                    </a:cubicBezTo>
                    <a:cubicBezTo>
                      <a:pt x="17891" y="18999"/>
                      <a:pt x="17891" y="14036"/>
                      <a:pt x="14105" y="13565"/>
                    </a:cubicBezTo>
                    <a:cubicBezTo>
                      <a:pt x="12919" y="13565"/>
                      <a:pt x="12919" y="14036"/>
                      <a:pt x="12919" y="14036"/>
                    </a:cubicBezTo>
                    <a:cubicBezTo>
                      <a:pt x="11976" y="11557"/>
                      <a:pt x="12919" y="9666"/>
                      <a:pt x="14105" y="7183"/>
                    </a:cubicBezTo>
                    <a:cubicBezTo>
                      <a:pt x="14105" y="6708"/>
                      <a:pt x="12919" y="6708"/>
                      <a:pt x="12919" y="6119"/>
                    </a:cubicBezTo>
                    <a:cubicBezTo>
                      <a:pt x="13647" y="5534"/>
                      <a:pt x="12752" y="5132"/>
                      <a:pt x="11740" y="5132"/>
                    </a:cubicBezTo>
                    <a:cubicBezTo>
                      <a:pt x="11532" y="5132"/>
                      <a:pt x="11317" y="5146"/>
                      <a:pt x="11116" y="5184"/>
                    </a:cubicBezTo>
                    <a:cubicBezTo>
                      <a:pt x="11414" y="4835"/>
                      <a:pt x="11691" y="4506"/>
                      <a:pt x="11976" y="4229"/>
                    </a:cubicBezTo>
                    <a:cubicBezTo>
                      <a:pt x="11976" y="4229"/>
                      <a:pt x="11976" y="3754"/>
                      <a:pt x="12919" y="3165"/>
                    </a:cubicBezTo>
                    <a:cubicBezTo>
                      <a:pt x="12919" y="2691"/>
                      <a:pt x="11976" y="2220"/>
                      <a:pt x="11026" y="2220"/>
                    </a:cubicBezTo>
                    <a:cubicBezTo>
                      <a:pt x="11026" y="1745"/>
                      <a:pt x="11976" y="1274"/>
                      <a:pt x="11976" y="1274"/>
                    </a:cubicBezTo>
                    <a:lnTo>
                      <a:pt x="11976" y="800"/>
                    </a:lnTo>
                    <a:cubicBezTo>
                      <a:pt x="12648" y="377"/>
                      <a:pt x="11879" y="17"/>
                      <a:pt x="11033" y="17"/>
                    </a:cubicBezTo>
                    <a:cubicBezTo>
                      <a:pt x="10700" y="17"/>
                      <a:pt x="10353" y="76"/>
                      <a:pt x="10083" y="211"/>
                    </a:cubicBezTo>
                    <a:cubicBezTo>
                      <a:pt x="10083" y="800"/>
                      <a:pt x="9133" y="800"/>
                      <a:pt x="9133" y="1274"/>
                    </a:cubicBezTo>
                    <a:cubicBezTo>
                      <a:pt x="9133" y="800"/>
                      <a:pt x="9133" y="800"/>
                      <a:pt x="8190" y="211"/>
                    </a:cubicBezTo>
                    <a:cubicBezTo>
                      <a:pt x="8190" y="211"/>
                      <a:pt x="8190" y="0"/>
                      <a:pt x="7836" y="0"/>
                    </a:cubicBezTo>
                    <a:close/>
                  </a:path>
                </a:pathLst>
              </a:custGeom>
              <a:solidFill>
                <a:srgbClr val="64351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134" name="Google Shape;269;p28"/>
              <p:cNvSpPr/>
              <p:nvPr/>
            </p:nvSpPr>
            <p:spPr>
              <a:xfrm>
                <a:off x="67923" y="279623"/>
                <a:ext cx="60097" cy="13716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087" h="21600" extrusionOk="0">
                    <a:moveTo>
                      <a:pt x="1348" y="0"/>
                    </a:moveTo>
                    <a:cubicBezTo>
                      <a:pt x="669" y="0"/>
                      <a:pt x="0" y="185"/>
                      <a:pt x="0" y="561"/>
                    </a:cubicBezTo>
                    <a:cubicBezTo>
                      <a:pt x="1348" y="2972"/>
                      <a:pt x="1348" y="6137"/>
                      <a:pt x="2685" y="8698"/>
                    </a:cubicBezTo>
                    <a:cubicBezTo>
                      <a:pt x="2685" y="8999"/>
                      <a:pt x="3020" y="9149"/>
                      <a:pt x="3521" y="9149"/>
                    </a:cubicBezTo>
                    <a:cubicBezTo>
                      <a:pt x="4033" y="9149"/>
                      <a:pt x="4702" y="8999"/>
                      <a:pt x="5370" y="8698"/>
                    </a:cubicBezTo>
                    <a:cubicBezTo>
                      <a:pt x="5370" y="8098"/>
                      <a:pt x="5370" y="8098"/>
                      <a:pt x="7052" y="7343"/>
                    </a:cubicBezTo>
                    <a:lnTo>
                      <a:pt x="7052" y="6742"/>
                    </a:lnTo>
                    <a:cubicBezTo>
                      <a:pt x="7052" y="8098"/>
                      <a:pt x="7052" y="9303"/>
                      <a:pt x="8390" y="10509"/>
                    </a:cubicBezTo>
                    <a:cubicBezTo>
                      <a:pt x="8390" y="11109"/>
                      <a:pt x="9738" y="11109"/>
                      <a:pt x="9738" y="11109"/>
                    </a:cubicBezTo>
                    <a:cubicBezTo>
                      <a:pt x="11075" y="12465"/>
                      <a:pt x="11075" y="13670"/>
                      <a:pt x="12423" y="14875"/>
                    </a:cubicBezTo>
                    <a:cubicBezTo>
                      <a:pt x="12423" y="15630"/>
                      <a:pt x="13761" y="15630"/>
                      <a:pt x="13761" y="15630"/>
                    </a:cubicBezTo>
                    <a:cubicBezTo>
                      <a:pt x="15443" y="17436"/>
                      <a:pt x="16780" y="19397"/>
                      <a:pt x="18128" y="21203"/>
                    </a:cubicBezTo>
                    <a:cubicBezTo>
                      <a:pt x="18128" y="21454"/>
                      <a:pt x="18816" y="21600"/>
                      <a:pt x="19534" y="21600"/>
                    </a:cubicBezTo>
                    <a:cubicBezTo>
                      <a:pt x="20538" y="21600"/>
                      <a:pt x="21600" y="21309"/>
                      <a:pt x="20813" y="20602"/>
                    </a:cubicBezTo>
                    <a:cubicBezTo>
                      <a:pt x="19466" y="18041"/>
                      <a:pt x="19466" y="14875"/>
                      <a:pt x="16780" y="13070"/>
                    </a:cubicBezTo>
                    <a:cubicBezTo>
                      <a:pt x="15443" y="12465"/>
                      <a:pt x="15443" y="12465"/>
                      <a:pt x="13761" y="12465"/>
                    </a:cubicBezTo>
                    <a:cubicBezTo>
                      <a:pt x="13761" y="10509"/>
                      <a:pt x="13761" y="8698"/>
                      <a:pt x="12423" y="7343"/>
                    </a:cubicBezTo>
                    <a:lnTo>
                      <a:pt x="11075" y="6742"/>
                    </a:lnTo>
                    <a:cubicBezTo>
                      <a:pt x="9738" y="5537"/>
                      <a:pt x="9738" y="4932"/>
                      <a:pt x="7052" y="4331"/>
                    </a:cubicBezTo>
                    <a:lnTo>
                      <a:pt x="5370" y="4331"/>
                    </a:lnTo>
                    <a:cubicBezTo>
                      <a:pt x="4033" y="4932"/>
                      <a:pt x="4033" y="4932"/>
                      <a:pt x="4033" y="5537"/>
                    </a:cubicBezTo>
                    <a:cubicBezTo>
                      <a:pt x="4033" y="3576"/>
                      <a:pt x="4033" y="1766"/>
                      <a:pt x="2685" y="561"/>
                    </a:cubicBezTo>
                    <a:cubicBezTo>
                      <a:pt x="2685" y="185"/>
                      <a:pt x="2016" y="0"/>
                      <a:pt x="1348" y="0"/>
                    </a:cubicBezTo>
                    <a:close/>
                  </a:path>
                </a:pathLst>
              </a:custGeom>
              <a:solidFill>
                <a:srgbClr val="64351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135" name="Google Shape;270;p28"/>
              <p:cNvSpPr/>
              <p:nvPr/>
            </p:nvSpPr>
            <p:spPr>
              <a:xfrm>
                <a:off x="46245" y="325297"/>
                <a:ext cx="89602" cy="13074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075" h="21600" extrusionOk="0">
                    <a:moveTo>
                      <a:pt x="1275" y="15963"/>
                    </a:moveTo>
                    <a:cubicBezTo>
                      <a:pt x="1282" y="15967"/>
                      <a:pt x="1532" y="16190"/>
                      <a:pt x="2066" y="16486"/>
                    </a:cubicBezTo>
                    <a:cubicBezTo>
                      <a:pt x="1796" y="16356"/>
                      <a:pt x="1539" y="16194"/>
                      <a:pt x="1275" y="15963"/>
                    </a:cubicBezTo>
                    <a:close/>
                    <a:moveTo>
                      <a:pt x="2218" y="0"/>
                    </a:moveTo>
                    <a:cubicBezTo>
                      <a:pt x="1018" y="0"/>
                      <a:pt x="530" y="1061"/>
                      <a:pt x="1275" y="1580"/>
                    </a:cubicBezTo>
                    <a:cubicBezTo>
                      <a:pt x="4202" y="2844"/>
                      <a:pt x="6899" y="4109"/>
                      <a:pt x="8699" y="5531"/>
                    </a:cubicBezTo>
                    <a:cubicBezTo>
                      <a:pt x="10723" y="6165"/>
                      <a:pt x="13427" y="7430"/>
                      <a:pt x="15451" y="8852"/>
                    </a:cubicBezTo>
                    <a:cubicBezTo>
                      <a:pt x="14323" y="8852"/>
                      <a:pt x="13427" y="8060"/>
                      <a:pt x="12523" y="8060"/>
                    </a:cubicBezTo>
                    <a:cubicBezTo>
                      <a:pt x="9827" y="6795"/>
                      <a:pt x="6899" y="6165"/>
                      <a:pt x="4202" y="5531"/>
                    </a:cubicBezTo>
                    <a:cubicBezTo>
                      <a:pt x="4038" y="5443"/>
                      <a:pt x="3879" y="5401"/>
                      <a:pt x="3734" y="5401"/>
                    </a:cubicBezTo>
                    <a:cubicBezTo>
                      <a:pt x="2857" y="5401"/>
                      <a:pt x="2304" y="6795"/>
                      <a:pt x="3075" y="6795"/>
                    </a:cubicBezTo>
                    <a:cubicBezTo>
                      <a:pt x="5099" y="8060"/>
                      <a:pt x="7802" y="8852"/>
                      <a:pt x="10723" y="9482"/>
                    </a:cubicBezTo>
                    <a:cubicBezTo>
                      <a:pt x="12523" y="10747"/>
                      <a:pt x="14323" y="11381"/>
                      <a:pt x="16348" y="12011"/>
                    </a:cubicBezTo>
                    <a:cubicBezTo>
                      <a:pt x="12523" y="11381"/>
                      <a:pt x="7802" y="8852"/>
                      <a:pt x="4202" y="8060"/>
                    </a:cubicBezTo>
                    <a:cubicBezTo>
                      <a:pt x="4005" y="7949"/>
                      <a:pt x="3813" y="7903"/>
                      <a:pt x="3635" y="7903"/>
                    </a:cubicBezTo>
                    <a:cubicBezTo>
                      <a:pt x="2818" y="7903"/>
                      <a:pt x="2330" y="8963"/>
                      <a:pt x="3075" y="9482"/>
                    </a:cubicBezTo>
                    <a:cubicBezTo>
                      <a:pt x="6899" y="11381"/>
                      <a:pt x="10723" y="12803"/>
                      <a:pt x="14323" y="14698"/>
                    </a:cubicBezTo>
                    <a:lnTo>
                      <a:pt x="12523" y="14698"/>
                    </a:lnTo>
                    <a:cubicBezTo>
                      <a:pt x="8699" y="13433"/>
                      <a:pt x="5099" y="12803"/>
                      <a:pt x="2172" y="11381"/>
                    </a:cubicBezTo>
                    <a:cubicBezTo>
                      <a:pt x="1835" y="11261"/>
                      <a:pt x="1526" y="11210"/>
                      <a:pt x="1255" y="11210"/>
                    </a:cubicBezTo>
                    <a:cubicBezTo>
                      <a:pt x="101" y="11210"/>
                      <a:pt x="-354" y="12160"/>
                      <a:pt x="372" y="12803"/>
                    </a:cubicBezTo>
                    <a:cubicBezTo>
                      <a:pt x="4202" y="14068"/>
                      <a:pt x="7802" y="15333"/>
                      <a:pt x="11627" y="17385"/>
                    </a:cubicBezTo>
                    <a:cubicBezTo>
                      <a:pt x="7802" y="15963"/>
                      <a:pt x="5099" y="14698"/>
                      <a:pt x="2172" y="14068"/>
                    </a:cubicBezTo>
                    <a:cubicBezTo>
                      <a:pt x="372" y="14068"/>
                      <a:pt x="372" y="15333"/>
                      <a:pt x="1275" y="15963"/>
                    </a:cubicBezTo>
                    <a:cubicBezTo>
                      <a:pt x="372" y="15963"/>
                      <a:pt x="-525" y="17385"/>
                      <a:pt x="372" y="18019"/>
                    </a:cubicBezTo>
                    <a:cubicBezTo>
                      <a:pt x="2172" y="18649"/>
                      <a:pt x="4202" y="19914"/>
                      <a:pt x="6002" y="20706"/>
                    </a:cubicBezTo>
                    <a:cubicBezTo>
                      <a:pt x="6002" y="21341"/>
                      <a:pt x="6002" y="21341"/>
                      <a:pt x="6899" y="21341"/>
                    </a:cubicBezTo>
                    <a:cubicBezTo>
                      <a:pt x="7163" y="21521"/>
                      <a:pt x="7427" y="21600"/>
                      <a:pt x="7671" y="21600"/>
                    </a:cubicBezTo>
                    <a:cubicBezTo>
                      <a:pt x="8251" y="21600"/>
                      <a:pt x="8699" y="21155"/>
                      <a:pt x="8699" y="20706"/>
                    </a:cubicBezTo>
                    <a:lnTo>
                      <a:pt x="9827" y="20706"/>
                    </a:lnTo>
                    <a:cubicBezTo>
                      <a:pt x="10084" y="20887"/>
                      <a:pt x="10341" y="20965"/>
                      <a:pt x="10572" y="20965"/>
                    </a:cubicBezTo>
                    <a:cubicBezTo>
                      <a:pt x="11165" y="20965"/>
                      <a:pt x="11627" y="20479"/>
                      <a:pt x="11627" y="19914"/>
                    </a:cubicBezTo>
                    <a:lnTo>
                      <a:pt x="11627" y="19284"/>
                    </a:lnTo>
                    <a:cubicBezTo>
                      <a:pt x="12523" y="19914"/>
                      <a:pt x="14323" y="19914"/>
                      <a:pt x="16348" y="19914"/>
                    </a:cubicBezTo>
                    <a:cubicBezTo>
                      <a:pt x="16539" y="20081"/>
                      <a:pt x="16723" y="20150"/>
                      <a:pt x="16895" y="20150"/>
                    </a:cubicBezTo>
                    <a:cubicBezTo>
                      <a:pt x="17548" y="20150"/>
                      <a:pt x="17963" y="19154"/>
                      <a:pt x="17251" y="18649"/>
                    </a:cubicBezTo>
                    <a:cubicBezTo>
                      <a:pt x="16348" y="18019"/>
                      <a:pt x="15451" y="17385"/>
                      <a:pt x="14323" y="16755"/>
                    </a:cubicBezTo>
                    <a:cubicBezTo>
                      <a:pt x="15451" y="17385"/>
                      <a:pt x="16348" y="17385"/>
                      <a:pt x="18148" y="17385"/>
                    </a:cubicBezTo>
                    <a:cubicBezTo>
                      <a:pt x="18148" y="16755"/>
                      <a:pt x="19051" y="16755"/>
                      <a:pt x="18148" y="15963"/>
                    </a:cubicBezTo>
                    <a:cubicBezTo>
                      <a:pt x="18148" y="15333"/>
                      <a:pt x="17251" y="14698"/>
                      <a:pt x="17251" y="14068"/>
                    </a:cubicBezTo>
                    <a:cubicBezTo>
                      <a:pt x="18148" y="14698"/>
                      <a:pt x="19051" y="14698"/>
                      <a:pt x="19051" y="14698"/>
                    </a:cubicBezTo>
                    <a:cubicBezTo>
                      <a:pt x="19948" y="14068"/>
                      <a:pt x="21075" y="13433"/>
                      <a:pt x="21075" y="12803"/>
                    </a:cubicBezTo>
                    <a:cubicBezTo>
                      <a:pt x="19948" y="12011"/>
                      <a:pt x="19051" y="11381"/>
                      <a:pt x="17251" y="10747"/>
                    </a:cubicBezTo>
                    <a:cubicBezTo>
                      <a:pt x="18148" y="10747"/>
                      <a:pt x="19051" y="10117"/>
                      <a:pt x="19051" y="9482"/>
                    </a:cubicBezTo>
                    <a:cubicBezTo>
                      <a:pt x="18148" y="8060"/>
                      <a:pt x="15451" y="6795"/>
                      <a:pt x="13427" y="5531"/>
                    </a:cubicBezTo>
                    <a:cubicBezTo>
                      <a:pt x="13427" y="5531"/>
                      <a:pt x="12523" y="5531"/>
                      <a:pt x="12523" y="4901"/>
                    </a:cubicBezTo>
                    <a:cubicBezTo>
                      <a:pt x="12523" y="4901"/>
                      <a:pt x="13427" y="4109"/>
                      <a:pt x="12523" y="3479"/>
                    </a:cubicBezTo>
                    <a:lnTo>
                      <a:pt x="12523" y="2214"/>
                    </a:lnTo>
                    <a:cubicBezTo>
                      <a:pt x="12523" y="2214"/>
                      <a:pt x="12121" y="1932"/>
                      <a:pt x="11594" y="1932"/>
                    </a:cubicBezTo>
                    <a:cubicBezTo>
                      <a:pt x="11323" y="1932"/>
                      <a:pt x="11027" y="2001"/>
                      <a:pt x="10723" y="2214"/>
                    </a:cubicBezTo>
                    <a:cubicBezTo>
                      <a:pt x="9827" y="1580"/>
                      <a:pt x="7802" y="950"/>
                      <a:pt x="6002" y="157"/>
                    </a:cubicBezTo>
                    <a:cubicBezTo>
                      <a:pt x="5099" y="157"/>
                      <a:pt x="5099" y="950"/>
                      <a:pt x="5099" y="950"/>
                    </a:cubicBezTo>
                    <a:cubicBezTo>
                      <a:pt x="4202" y="950"/>
                      <a:pt x="3075" y="157"/>
                      <a:pt x="3075" y="157"/>
                    </a:cubicBezTo>
                    <a:cubicBezTo>
                      <a:pt x="2759" y="46"/>
                      <a:pt x="2475" y="0"/>
                      <a:pt x="2218" y="0"/>
                    </a:cubicBezTo>
                    <a:close/>
                  </a:path>
                </a:pathLst>
              </a:custGeom>
              <a:solidFill>
                <a:srgbClr val="64351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136" name="Google Shape;271;p28"/>
              <p:cNvSpPr/>
              <p:nvPr/>
            </p:nvSpPr>
            <p:spPr>
              <a:xfrm>
                <a:off x="11145" y="285315"/>
                <a:ext cx="97408" cy="15053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429" h="21600" extrusionOk="0">
                    <a:moveTo>
                      <a:pt x="1285" y="0"/>
                    </a:moveTo>
                    <a:cubicBezTo>
                      <a:pt x="1167" y="0"/>
                      <a:pt x="1073" y="60"/>
                      <a:pt x="1073" y="245"/>
                    </a:cubicBezTo>
                    <a:cubicBezTo>
                      <a:pt x="-732" y="1891"/>
                      <a:pt x="73" y="4775"/>
                      <a:pt x="1073" y="7109"/>
                    </a:cubicBezTo>
                    <a:cubicBezTo>
                      <a:pt x="1073" y="9305"/>
                      <a:pt x="1073" y="12190"/>
                      <a:pt x="1878" y="13972"/>
                    </a:cubicBezTo>
                    <a:cubicBezTo>
                      <a:pt x="2678" y="14523"/>
                      <a:pt x="2678" y="14523"/>
                      <a:pt x="3483" y="14523"/>
                    </a:cubicBezTo>
                    <a:cubicBezTo>
                      <a:pt x="3483" y="16169"/>
                      <a:pt x="4283" y="17404"/>
                      <a:pt x="5088" y="19053"/>
                    </a:cubicBezTo>
                    <a:cubicBezTo>
                      <a:pt x="5088" y="19327"/>
                      <a:pt x="5541" y="19464"/>
                      <a:pt x="5988" y="19464"/>
                    </a:cubicBezTo>
                    <a:cubicBezTo>
                      <a:pt x="6441" y="19464"/>
                      <a:pt x="6893" y="19327"/>
                      <a:pt x="6893" y="19053"/>
                    </a:cubicBezTo>
                    <a:cubicBezTo>
                      <a:pt x="7693" y="18502"/>
                      <a:pt x="7693" y="17955"/>
                      <a:pt x="7693" y="17404"/>
                    </a:cubicBezTo>
                    <a:cubicBezTo>
                      <a:pt x="7693" y="18502"/>
                      <a:pt x="8498" y="19601"/>
                      <a:pt x="8498" y="20836"/>
                    </a:cubicBezTo>
                    <a:cubicBezTo>
                      <a:pt x="8898" y="21113"/>
                      <a:pt x="9551" y="21250"/>
                      <a:pt x="10103" y="21250"/>
                    </a:cubicBezTo>
                    <a:cubicBezTo>
                      <a:pt x="10656" y="21250"/>
                      <a:pt x="11109" y="21113"/>
                      <a:pt x="11109" y="20836"/>
                    </a:cubicBezTo>
                    <a:lnTo>
                      <a:pt x="11109" y="19601"/>
                    </a:lnTo>
                    <a:cubicBezTo>
                      <a:pt x="11109" y="20288"/>
                      <a:pt x="11908" y="20288"/>
                      <a:pt x="11908" y="20288"/>
                    </a:cubicBezTo>
                    <a:cubicBezTo>
                      <a:pt x="11908" y="20932"/>
                      <a:pt x="12461" y="21198"/>
                      <a:pt x="12914" y="21198"/>
                    </a:cubicBezTo>
                    <a:cubicBezTo>
                      <a:pt x="13237" y="21198"/>
                      <a:pt x="13513" y="21065"/>
                      <a:pt x="13513" y="20836"/>
                    </a:cubicBezTo>
                    <a:cubicBezTo>
                      <a:pt x="14319" y="19601"/>
                      <a:pt x="14319" y="19053"/>
                      <a:pt x="14319" y="17955"/>
                    </a:cubicBezTo>
                    <a:cubicBezTo>
                      <a:pt x="15118" y="18502"/>
                      <a:pt x="15118" y="19053"/>
                      <a:pt x="15118" y="19053"/>
                    </a:cubicBezTo>
                    <a:cubicBezTo>
                      <a:pt x="15824" y="19436"/>
                      <a:pt x="16423" y="19890"/>
                      <a:pt x="16723" y="19890"/>
                    </a:cubicBezTo>
                    <a:cubicBezTo>
                      <a:pt x="16853" y="19890"/>
                      <a:pt x="16923" y="19806"/>
                      <a:pt x="16923" y="19601"/>
                    </a:cubicBezTo>
                    <a:cubicBezTo>
                      <a:pt x="17729" y="20288"/>
                      <a:pt x="17729" y="20836"/>
                      <a:pt x="18528" y="21387"/>
                    </a:cubicBezTo>
                    <a:cubicBezTo>
                      <a:pt x="18746" y="21536"/>
                      <a:pt x="19028" y="21600"/>
                      <a:pt x="19316" y="21600"/>
                    </a:cubicBezTo>
                    <a:cubicBezTo>
                      <a:pt x="20098" y="21600"/>
                      <a:pt x="20868" y="21093"/>
                      <a:pt x="20133" y="20288"/>
                    </a:cubicBezTo>
                    <a:cubicBezTo>
                      <a:pt x="17729" y="17404"/>
                      <a:pt x="20133" y="12190"/>
                      <a:pt x="17729" y="9305"/>
                    </a:cubicBezTo>
                    <a:cubicBezTo>
                      <a:pt x="17499" y="9149"/>
                      <a:pt x="17188" y="9080"/>
                      <a:pt x="16858" y="9080"/>
                    </a:cubicBezTo>
                    <a:cubicBezTo>
                      <a:pt x="16041" y="9080"/>
                      <a:pt x="15118" y="9503"/>
                      <a:pt x="15118" y="9993"/>
                    </a:cubicBezTo>
                    <a:cubicBezTo>
                      <a:pt x="15118" y="9305"/>
                      <a:pt x="15118" y="8758"/>
                      <a:pt x="14319" y="7660"/>
                    </a:cubicBezTo>
                    <a:cubicBezTo>
                      <a:pt x="14319" y="7382"/>
                      <a:pt x="13913" y="7246"/>
                      <a:pt x="13513" y="7246"/>
                    </a:cubicBezTo>
                    <a:cubicBezTo>
                      <a:pt x="13113" y="7246"/>
                      <a:pt x="12714" y="7382"/>
                      <a:pt x="12714" y="7660"/>
                    </a:cubicBezTo>
                    <a:cubicBezTo>
                      <a:pt x="11908" y="8207"/>
                      <a:pt x="11908" y="8758"/>
                      <a:pt x="11908" y="9305"/>
                    </a:cubicBezTo>
                    <a:cubicBezTo>
                      <a:pt x="11908" y="8758"/>
                      <a:pt x="11908" y="7660"/>
                      <a:pt x="11109" y="7109"/>
                    </a:cubicBezTo>
                    <a:cubicBezTo>
                      <a:pt x="11109" y="6835"/>
                      <a:pt x="10656" y="6698"/>
                      <a:pt x="10203" y="6698"/>
                    </a:cubicBezTo>
                    <a:cubicBezTo>
                      <a:pt x="9751" y="6698"/>
                      <a:pt x="9298" y="6835"/>
                      <a:pt x="9298" y="7109"/>
                    </a:cubicBezTo>
                    <a:cubicBezTo>
                      <a:pt x="8498" y="8207"/>
                      <a:pt x="8498" y="8758"/>
                      <a:pt x="8498" y="9993"/>
                    </a:cubicBezTo>
                    <a:cubicBezTo>
                      <a:pt x="8498" y="8207"/>
                      <a:pt x="7693" y="6562"/>
                      <a:pt x="6893" y="4775"/>
                    </a:cubicBezTo>
                    <a:cubicBezTo>
                      <a:pt x="6893" y="4594"/>
                      <a:pt x="6693" y="4530"/>
                      <a:pt x="6423" y="4530"/>
                    </a:cubicBezTo>
                    <a:cubicBezTo>
                      <a:pt x="5888" y="4530"/>
                      <a:pt x="5088" y="4775"/>
                      <a:pt x="5088" y="4775"/>
                    </a:cubicBezTo>
                    <a:cubicBezTo>
                      <a:pt x="5088" y="4228"/>
                      <a:pt x="4283" y="3130"/>
                      <a:pt x="4283" y="2442"/>
                    </a:cubicBezTo>
                    <a:cubicBezTo>
                      <a:pt x="4283" y="1891"/>
                      <a:pt x="3883" y="1617"/>
                      <a:pt x="3483" y="1617"/>
                    </a:cubicBezTo>
                    <a:cubicBezTo>
                      <a:pt x="3084" y="1617"/>
                      <a:pt x="2678" y="1891"/>
                      <a:pt x="2678" y="2442"/>
                    </a:cubicBezTo>
                    <a:cubicBezTo>
                      <a:pt x="1878" y="3677"/>
                      <a:pt x="1878" y="5327"/>
                      <a:pt x="1878" y="6562"/>
                    </a:cubicBezTo>
                    <a:cubicBezTo>
                      <a:pt x="1878" y="4228"/>
                      <a:pt x="1073" y="1891"/>
                      <a:pt x="1878" y="245"/>
                    </a:cubicBezTo>
                    <a:cubicBezTo>
                      <a:pt x="1878" y="245"/>
                      <a:pt x="1520" y="0"/>
                      <a:pt x="1285" y="0"/>
                    </a:cubicBezTo>
                    <a:close/>
                  </a:path>
                </a:pathLst>
              </a:custGeom>
              <a:solidFill>
                <a:srgbClr val="64351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137" name="Google Shape;272;p28"/>
              <p:cNvSpPr/>
              <p:nvPr/>
            </p:nvSpPr>
            <p:spPr>
              <a:xfrm>
                <a:off x="0" y="240510"/>
                <a:ext cx="67924" cy="19766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8825" y="6336"/>
                    </a:moveTo>
                    <a:cubicBezTo>
                      <a:pt x="10038" y="7274"/>
                      <a:pt x="10038" y="7693"/>
                      <a:pt x="11241" y="8524"/>
                    </a:cubicBezTo>
                    <a:cubicBezTo>
                      <a:pt x="10038" y="7693"/>
                      <a:pt x="10038" y="7277"/>
                      <a:pt x="8825" y="6756"/>
                    </a:cubicBezTo>
                    <a:lnTo>
                      <a:pt x="8825" y="6336"/>
                    </a:lnTo>
                    <a:close/>
                    <a:moveTo>
                      <a:pt x="4395" y="0"/>
                    </a:moveTo>
                    <a:cubicBezTo>
                      <a:pt x="3379" y="0"/>
                      <a:pt x="2434" y="202"/>
                      <a:pt x="2434" y="692"/>
                    </a:cubicBezTo>
                    <a:cubicBezTo>
                      <a:pt x="2202" y="613"/>
                      <a:pt x="1970" y="579"/>
                      <a:pt x="1747" y="579"/>
                    </a:cubicBezTo>
                    <a:cubicBezTo>
                      <a:pt x="802" y="579"/>
                      <a:pt x="0" y="1189"/>
                      <a:pt x="0" y="1529"/>
                    </a:cubicBezTo>
                    <a:cubicBezTo>
                      <a:pt x="1221" y="1529"/>
                      <a:pt x="1221" y="2050"/>
                      <a:pt x="1221" y="2050"/>
                    </a:cubicBezTo>
                    <a:lnTo>
                      <a:pt x="0" y="2469"/>
                    </a:lnTo>
                    <a:cubicBezTo>
                      <a:pt x="0" y="3306"/>
                      <a:pt x="0" y="4142"/>
                      <a:pt x="1221" y="4663"/>
                    </a:cubicBezTo>
                    <a:cubicBezTo>
                      <a:pt x="1221" y="5083"/>
                      <a:pt x="0" y="5083"/>
                      <a:pt x="0" y="5083"/>
                    </a:cubicBezTo>
                    <a:cubicBezTo>
                      <a:pt x="0" y="5919"/>
                      <a:pt x="0" y="6336"/>
                      <a:pt x="1221" y="7280"/>
                    </a:cubicBezTo>
                    <a:lnTo>
                      <a:pt x="0" y="7696"/>
                    </a:lnTo>
                    <a:cubicBezTo>
                      <a:pt x="1221" y="8116"/>
                      <a:pt x="1221" y="8533"/>
                      <a:pt x="1221" y="8953"/>
                    </a:cubicBezTo>
                    <a:lnTo>
                      <a:pt x="1221" y="9369"/>
                    </a:lnTo>
                    <a:cubicBezTo>
                      <a:pt x="1221" y="9893"/>
                      <a:pt x="1221" y="9893"/>
                      <a:pt x="2434" y="9893"/>
                    </a:cubicBezTo>
                    <a:cubicBezTo>
                      <a:pt x="2434" y="10730"/>
                      <a:pt x="2434" y="11146"/>
                      <a:pt x="3655" y="11566"/>
                    </a:cubicBezTo>
                    <a:cubicBezTo>
                      <a:pt x="3655" y="11983"/>
                      <a:pt x="3655" y="11983"/>
                      <a:pt x="5170" y="11983"/>
                    </a:cubicBezTo>
                    <a:cubicBezTo>
                      <a:pt x="5170" y="12507"/>
                      <a:pt x="6392" y="13343"/>
                      <a:pt x="6392" y="13760"/>
                    </a:cubicBezTo>
                    <a:cubicBezTo>
                      <a:pt x="7604" y="15120"/>
                      <a:pt x="10038" y="15956"/>
                      <a:pt x="11259" y="17210"/>
                    </a:cubicBezTo>
                    <a:cubicBezTo>
                      <a:pt x="12775" y="17733"/>
                      <a:pt x="13996" y="18150"/>
                      <a:pt x="13996" y="18570"/>
                    </a:cubicBezTo>
                    <a:cubicBezTo>
                      <a:pt x="13996" y="18570"/>
                      <a:pt x="13996" y="18987"/>
                      <a:pt x="12775" y="18987"/>
                    </a:cubicBezTo>
                    <a:cubicBezTo>
                      <a:pt x="11259" y="20347"/>
                      <a:pt x="15208" y="21183"/>
                      <a:pt x="17642" y="21600"/>
                    </a:cubicBezTo>
                    <a:cubicBezTo>
                      <a:pt x="20388" y="21600"/>
                      <a:pt x="21600" y="20764"/>
                      <a:pt x="20388" y="20764"/>
                    </a:cubicBezTo>
                    <a:cubicBezTo>
                      <a:pt x="18863" y="20764"/>
                      <a:pt x="17642" y="20347"/>
                      <a:pt x="16430" y="20347"/>
                    </a:cubicBezTo>
                    <a:cubicBezTo>
                      <a:pt x="17642" y="20347"/>
                      <a:pt x="18863" y="19823"/>
                      <a:pt x="17642" y="19406"/>
                    </a:cubicBezTo>
                    <a:cubicBezTo>
                      <a:pt x="16430" y="18570"/>
                      <a:pt x="15208" y="16793"/>
                      <a:pt x="13996" y="15956"/>
                    </a:cubicBezTo>
                    <a:cubicBezTo>
                      <a:pt x="11259" y="14596"/>
                      <a:pt x="8825" y="13760"/>
                      <a:pt x="7604" y="11983"/>
                    </a:cubicBezTo>
                    <a:cubicBezTo>
                      <a:pt x="7943" y="12127"/>
                      <a:pt x="8371" y="12191"/>
                      <a:pt x="8799" y="12191"/>
                    </a:cubicBezTo>
                    <a:cubicBezTo>
                      <a:pt x="9895" y="12191"/>
                      <a:pt x="10920" y="11753"/>
                      <a:pt x="10038" y="11146"/>
                    </a:cubicBezTo>
                    <a:cubicBezTo>
                      <a:pt x="10038" y="10730"/>
                      <a:pt x="8825" y="10310"/>
                      <a:pt x="8825" y="9893"/>
                    </a:cubicBezTo>
                    <a:cubicBezTo>
                      <a:pt x="7604" y="9369"/>
                      <a:pt x="7604" y="8533"/>
                      <a:pt x="7604" y="8116"/>
                    </a:cubicBezTo>
                    <a:cubicBezTo>
                      <a:pt x="11259" y="9893"/>
                      <a:pt x="13996" y="11983"/>
                      <a:pt x="18863" y="12923"/>
                    </a:cubicBezTo>
                    <a:cubicBezTo>
                      <a:pt x="19309" y="13046"/>
                      <a:pt x="19728" y="13098"/>
                      <a:pt x="20093" y="13098"/>
                    </a:cubicBezTo>
                    <a:cubicBezTo>
                      <a:pt x="20994" y="13098"/>
                      <a:pt x="21600" y="12801"/>
                      <a:pt x="21600" y="12507"/>
                    </a:cubicBezTo>
                    <a:cubicBezTo>
                      <a:pt x="18863" y="9369"/>
                      <a:pt x="12775" y="6756"/>
                      <a:pt x="10038" y="3723"/>
                    </a:cubicBezTo>
                    <a:cubicBezTo>
                      <a:pt x="8825" y="2469"/>
                      <a:pt x="7604" y="1109"/>
                      <a:pt x="6392" y="273"/>
                    </a:cubicBezTo>
                    <a:cubicBezTo>
                      <a:pt x="5884" y="101"/>
                      <a:pt x="5126" y="0"/>
                      <a:pt x="4395" y="0"/>
                    </a:cubicBezTo>
                    <a:close/>
                  </a:path>
                </a:pathLst>
              </a:custGeom>
              <a:solidFill>
                <a:srgbClr val="64351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138" name="Google Shape;273;p28"/>
              <p:cNvSpPr/>
              <p:nvPr/>
            </p:nvSpPr>
            <p:spPr>
              <a:xfrm>
                <a:off x="51664" y="244940"/>
                <a:ext cx="42156" cy="8680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040" h="21600" extrusionOk="0">
                    <a:moveTo>
                      <a:pt x="14472" y="0"/>
                    </a:moveTo>
                    <a:cubicBezTo>
                      <a:pt x="13497" y="0"/>
                      <a:pt x="12535" y="474"/>
                      <a:pt x="12535" y="1423"/>
                    </a:cubicBezTo>
                    <a:lnTo>
                      <a:pt x="12535" y="6426"/>
                    </a:lnTo>
                    <a:cubicBezTo>
                      <a:pt x="11813" y="6028"/>
                      <a:pt x="10800" y="5798"/>
                      <a:pt x="9863" y="5798"/>
                    </a:cubicBezTo>
                    <a:cubicBezTo>
                      <a:pt x="8534" y="5798"/>
                      <a:pt x="7343" y="6258"/>
                      <a:pt x="7343" y="7374"/>
                    </a:cubicBezTo>
                    <a:cubicBezTo>
                      <a:pt x="7343" y="8330"/>
                      <a:pt x="9078" y="9516"/>
                      <a:pt x="9078" y="9516"/>
                    </a:cubicBezTo>
                    <a:cubicBezTo>
                      <a:pt x="10800" y="12377"/>
                      <a:pt x="12535" y="15474"/>
                      <a:pt x="14257" y="17379"/>
                    </a:cubicBezTo>
                    <a:lnTo>
                      <a:pt x="14257" y="19284"/>
                    </a:lnTo>
                    <a:cubicBezTo>
                      <a:pt x="14257" y="18328"/>
                      <a:pt x="10800" y="17379"/>
                      <a:pt x="10800" y="16423"/>
                    </a:cubicBezTo>
                    <a:cubicBezTo>
                      <a:pt x="9078" y="13326"/>
                      <a:pt x="7343" y="9516"/>
                      <a:pt x="3457" y="7374"/>
                    </a:cubicBezTo>
                    <a:cubicBezTo>
                      <a:pt x="1722" y="7374"/>
                      <a:pt x="0" y="7374"/>
                      <a:pt x="0" y="8330"/>
                    </a:cubicBezTo>
                    <a:cubicBezTo>
                      <a:pt x="0" y="11421"/>
                      <a:pt x="3457" y="14281"/>
                      <a:pt x="7343" y="17379"/>
                    </a:cubicBezTo>
                    <a:lnTo>
                      <a:pt x="7343" y="18328"/>
                    </a:lnTo>
                    <a:cubicBezTo>
                      <a:pt x="8850" y="19158"/>
                      <a:pt x="12965" y="21600"/>
                      <a:pt x="15434" y="21600"/>
                    </a:cubicBezTo>
                    <a:cubicBezTo>
                      <a:pt x="15801" y="21600"/>
                      <a:pt x="16130" y="21544"/>
                      <a:pt x="16422" y="21426"/>
                    </a:cubicBezTo>
                    <a:cubicBezTo>
                      <a:pt x="21600" y="20233"/>
                      <a:pt x="18143" y="14281"/>
                      <a:pt x="14257" y="10472"/>
                    </a:cubicBezTo>
                    <a:lnTo>
                      <a:pt x="16422" y="10472"/>
                    </a:lnTo>
                    <a:cubicBezTo>
                      <a:pt x="16422" y="8330"/>
                      <a:pt x="18143" y="3565"/>
                      <a:pt x="16422" y="1423"/>
                    </a:cubicBezTo>
                    <a:cubicBezTo>
                      <a:pt x="16422" y="474"/>
                      <a:pt x="15447" y="0"/>
                      <a:pt x="14472" y="0"/>
                    </a:cubicBezTo>
                    <a:close/>
                  </a:path>
                </a:pathLst>
              </a:custGeom>
              <a:solidFill>
                <a:srgbClr val="64351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139" name="Google Shape;274;p28"/>
              <p:cNvSpPr/>
              <p:nvPr/>
            </p:nvSpPr>
            <p:spPr>
              <a:xfrm>
                <a:off x="66420" y="386532"/>
                <a:ext cx="150394" cy="13584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054" h="21600" extrusionOk="0">
                    <a:moveTo>
                      <a:pt x="11862" y="5626"/>
                    </a:moveTo>
                    <a:cubicBezTo>
                      <a:pt x="12396" y="6389"/>
                      <a:pt x="13067" y="6995"/>
                      <a:pt x="13601" y="7606"/>
                    </a:cubicBezTo>
                    <a:cubicBezTo>
                      <a:pt x="15210" y="9429"/>
                      <a:pt x="17486" y="12015"/>
                      <a:pt x="19091" y="13994"/>
                    </a:cubicBezTo>
                    <a:lnTo>
                      <a:pt x="18557" y="13994"/>
                    </a:lnTo>
                    <a:cubicBezTo>
                      <a:pt x="16948" y="11409"/>
                      <a:pt x="14672" y="9429"/>
                      <a:pt x="12396" y="7606"/>
                    </a:cubicBezTo>
                    <a:cubicBezTo>
                      <a:pt x="11862" y="6995"/>
                      <a:pt x="11862" y="6389"/>
                      <a:pt x="11324" y="6389"/>
                    </a:cubicBezTo>
                    <a:cubicBezTo>
                      <a:pt x="11862" y="6389"/>
                      <a:pt x="11862" y="5626"/>
                      <a:pt x="11862" y="5626"/>
                    </a:cubicBezTo>
                    <a:close/>
                    <a:moveTo>
                      <a:pt x="14138" y="11409"/>
                    </a:moveTo>
                    <a:cubicBezTo>
                      <a:pt x="14672" y="12015"/>
                      <a:pt x="15210" y="12626"/>
                      <a:pt x="15743" y="13232"/>
                    </a:cubicBezTo>
                    <a:cubicBezTo>
                      <a:pt x="16677" y="13825"/>
                      <a:pt x="18176" y="15787"/>
                      <a:pt x="17552" y="15787"/>
                    </a:cubicBezTo>
                    <a:cubicBezTo>
                      <a:pt x="17372" y="15787"/>
                      <a:pt x="17015" y="15622"/>
                      <a:pt x="16414" y="15211"/>
                    </a:cubicBezTo>
                    <a:cubicBezTo>
                      <a:pt x="15743" y="14605"/>
                      <a:pt x="14672" y="13994"/>
                      <a:pt x="14138" y="13232"/>
                    </a:cubicBezTo>
                    <a:cubicBezTo>
                      <a:pt x="14138" y="12626"/>
                      <a:pt x="14672" y="12626"/>
                      <a:pt x="14138" y="12015"/>
                    </a:cubicBezTo>
                    <a:lnTo>
                      <a:pt x="14138" y="11409"/>
                    </a:lnTo>
                    <a:close/>
                    <a:moveTo>
                      <a:pt x="9048" y="0"/>
                    </a:moveTo>
                    <a:cubicBezTo>
                      <a:pt x="8515" y="0"/>
                      <a:pt x="7977" y="0"/>
                      <a:pt x="7977" y="606"/>
                    </a:cubicBezTo>
                    <a:lnTo>
                      <a:pt x="7977" y="1823"/>
                    </a:lnTo>
                    <a:cubicBezTo>
                      <a:pt x="8515" y="2586"/>
                      <a:pt x="8515" y="3192"/>
                      <a:pt x="8515" y="3803"/>
                    </a:cubicBezTo>
                    <a:cubicBezTo>
                      <a:pt x="8358" y="3625"/>
                      <a:pt x="8201" y="3549"/>
                      <a:pt x="8071" y="3549"/>
                    </a:cubicBezTo>
                    <a:cubicBezTo>
                      <a:pt x="7757" y="3549"/>
                      <a:pt x="7600" y="3981"/>
                      <a:pt x="7977" y="4409"/>
                    </a:cubicBezTo>
                    <a:cubicBezTo>
                      <a:pt x="9048" y="6995"/>
                      <a:pt x="10791" y="8823"/>
                      <a:pt x="11862" y="11409"/>
                    </a:cubicBezTo>
                    <a:cubicBezTo>
                      <a:pt x="10791" y="10191"/>
                      <a:pt x="10253" y="9429"/>
                      <a:pt x="8515" y="8823"/>
                    </a:cubicBezTo>
                    <a:cubicBezTo>
                      <a:pt x="8515" y="8618"/>
                      <a:pt x="8456" y="8551"/>
                      <a:pt x="8373" y="8551"/>
                    </a:cubicBezTo>
                    <a:cubicBezTo>
                      <a:pt x="8216" y="8551"/>
                      <a:pt x="7977" y="8823"/>
                      <a:pt x="7977" y="8823"/>
                    </a:cubicBezTo>
                    <a:cubicBezTo>
                      <a:pt x="7443" y="10191"/>
                      <a:pt x="8515" y="10802"/>
                      <a:pt x="9048" y="11409"/>
                    </a:cubicBezTo>
                    <a:cubicBezTo>
                      <a:pt x="9719" y="13232"/>
                      <a:pt x="10791" y="14605"/>
                      <a:pt x="11862" y="15822"/>
                    </a:cubicBezTo>
                    <a:cubicBezTo>
                      <a:pt x="12396" y="16428"/>
                      <a:pt x="14138" y="17797"/>
                      <a:pt x="14672" y="19014"/>
                    </a:cubicBezTo>
                    <a:cubicBezTo>
                      <a:pt x="13601" y="18408"/>
                      <a:pt x="11862" y="17039"/>
                      <a:pt x="11324" y="15822"/>
                    </a:cubicBezTo>
                    <a:cubicBezTo>
                      <a:pt x="9719" y="14605"/>
                      <a:pt x="7443" y="12626"/>
                      <a:pt x="5701" y="11409"/>
                    </a:cubicBezTo>
                    <a:cubicBezTo>
                      <a:pt x="5167" y="11409"/>
                      <a:pt x="4629" y="12015"/>
                      <a:pt x="4629" y="12626"/>
                    </a:cubicBezTo>
                    <a:cubicBezTo>
                      <a:pt x="5701" y="14605"/>
                      <a:pt x="8515" y="16428"/>
                      <a:pt x="9719" y="18408"/>
                    </a:cubicBezTo>
                    <a:cubicBezTo>
                      <a:pt x="6906" y="16428"/>
                      <a:pt x="3558" y="13994"/>
                      <a:pt x="1819" y="11409"/>
                    </a:cubicBezTo>
                    <a:cubicBezTo>
                      <a:pt x="2353" y="10802"/>
                      <a:pt x="1819" y="10191"/>
                      <a:pt x="1819" y="10191"/>
                    </a:cubicBezTo>
                    <a:lnTo>
                      <a:pt x="1282" y="9429"/>
                    </a:lnTo>
                    <a:cubicBezTo>
                      <a:pt x="1093" y="9327"/>
                      <a:pt x="925" y="9278"/>
                      <a:pt x="772" y="9278"/>
                    </a:cubicBezTo>
                    <a:cubicBezTo>
                      <a:pt x="57" y="9278"/>
                      <a:pt x="-233" y="10298"/>
                      <a:pt x="210" y="10802"/>
                    </a:cubicBezTo>
                    <a:cubicBezTo>
                      <a:pt x="1819" y="15211"/>
                      <a:pt x="6906" y="19014"/>
                      <a:pt x="11324" y="20842"/>
                    </a:cubicBezTo>
                    <a:cubicBezTo>
                      <a:pt x="11862" y="20842"/>
                      <a:pt x="12396" y="20842"/>
                      <a:pt x="12396" y="19625"/>
                    </a:cubicBezTo>
                    <a:cubicBezTo>
                      <a:pt x="11862" y="19625"/>
                      <a:pt x="11862" y="19014"/>
                      <a:pt x="11862" y="19014"/>
                    </a:cubicBezTo>
                    <a:cubicBezTo>
                      <a:pt x="13067" y="20231"/>
                      <a:pt x="14672" y="21600"/>
                      <a:pt x="15743" y="21600"/>
                    </a:cubicBezTo>
                    <a:cubicBezTo>
                      <a:pt x="16414" y="21600"/>
                      <a:pt x="16948" y="20842"/>
                      <a:pt x="16948" y="20231"/>
                    </a:cubicBezTo>
                    <a:cubicBezTo>
                      <a:pt x="16948" y="19014"/>
                      <a:pt x="15210" y="17797"/>
                      <a:pt x="14672" y="16428"/>
                    </a:cubicBezTo>
                    <a:cubicBezTo>
                      <a:pt x="14138" y="16428"/>
                      <a:pt x="11862" y="13994"/>
                      <a:pt x="10253" y="12015"/>
                    </a:cubicBezTo>
                    <a:cubicBezTo>
                      <a:pt x="12396" y="13232"/>
                      <a:pt x="14138" y="15211"/>
                      <a:pt x="15743" y="16428"/>
                    </a:cubicBezTo>
                    <a:cubicBezTo>
                      <a:pt x="16677" y="16901"/>
                      <a:pt x="17525" y="18185"/>
                      <a:pt x="18667" y="18185"/>
                    </a:cubicBezTo>
                    <a:cubicBezTo>
                      <a:pt x="19004" y="18185"/>
                      <a:pt x="19366" y="18074"/>
                      <a:pt x="19762" y="17797"/>
                    </a:cubicBezTo>
                    <a:cubicBezTo>
                      <a:pt x="19762" y="17797"/>
                      <a:pt x="20296" y="17039"/>
                      <a:pt x="19762" y="17039"/>
                    </a:cubicBezTo>
                    <a:lnTo>
                      <a:pt x="19762" y="15822"/>
                    </a:lnTo>
                    <a:lnTo>
                      <a:pt x="20296" y="16428"/>
                    </a:lnTo>
                    <a:cubicBezTo>
                      <a:pt x="20833" y="16428"/>
                      <a:pt x="21367" y="15822"/>
                      <a:pt x="20833" y="15211"/>
                    </a:cubicBezTo>
                    <a:cubicBezTo>
                      <a:pt x="19762" y="12626"/>
                      <a:pt x="17486" y="10191"/>
                      <a:pt x="15210" y="7606"/>
                    </a:cubicBezTo>
                    <a:cubicBezTo>
                      <a:pt x="13601" y="5020"/>
                      <a:pt x="11324" y="2586"/>
                      <a:pt x="9048" y="0"/>
                    </a:cubicBezTo>
                    <a:close/>
                  </a:path>
                </a:pathLst>
              </a:custGeom>
              <a:solidFill>
                <a:srgbClr val="64351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140" name="Google Shape;275;p28"/>
              <p:cNvSpPr/>
              <p:nvPr/>
            </p:nvSpPr>
            <p:spPr>
              <a:xfrm>
                <a:off x="75576" y="415579"/>
                <a:ext cx="192902" cy="11605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353" h="21600" extrusionOk="0">
                    <a:moveTo>
                      <a:pt x="1908" y="0"/>
                    </a:moveTo>
                    <a:cubicBezTo>
                      <a:pt x="1666" y="0"/>
                      <a:pt x="1378" y="344"/>
                      <a:pt x="1378" y="1179"/>
                    </a:cubicBezTo>
                    <a:cubicBezTo>
                      <a:pt x="1378" y="4206"/>
                      <a:pt x="2225" y="7948"/>
                      <a:pt x="2647" y="10975"/>
                    </a:cubicBezTo>
                    <a:cubicBezTo>
                      <a:pt x="1800" y="8658"/>
                      <a:pt x="1378" y="5631"/>
                      <a:pt x="425" y="3496"/>
                    </a:cubicBezTo>
                    <a:cubicBezTo>
                      <a:pt x="425" y="3288"/>
                      <a:pt x="388" y="3199"/>
                      <a:pt x="335" y="3199"/>
                    </a:cubicBezTo>
                    <a:cubicBezTo>
                      <a:pt x="211" y="3199"/>
                      <a:pt x="0" y="3705"/>
                      <a:pt x="0" y="4206"/>
                    </a:cubicBezTo>
                    <a:cubicBezTo>
                      <a:pt x="425" y="7238"/>
                      <a:pt x="1378" y="11690"/>
                      <a:pt x="2647" y="13824"/>
                    </a:cubicBezTo>
                    <a:cubicBezTo>
                      <a:pt x="2858" y="14179"/>
                      <a:pt x="3072" y="14357"/>
                      <a:pt x="3230" y="14357"/>
                    </a:cubicBezTo>
                    <a:cubicBezTo>
                      <a:pt x="3388" y="14357"/>
                      <a:pt x="3494" y="14179"/>
                      <a:pt x="3494" y="13824"/>
                    </a:cubicBezTo>
                    <a:lnTo>
                      <a:pt x="3494" y="13114"/>
                    </a:lnTo>
                    <a:cubicBezTo>
                      <a:pt x="4025" y="14539"/>
                      <a:pt x="4447" y="15426"/>
                      <a:pt x="4872" y="16141"/>
                    </a:cubicBezTo>
                    <a:lnTo>
                      <a:pt x="5719" y="16141"/>
                    </a:lnTo>
                    <a:lnTo>
                      <a:pt x="5719" y="13824"/>
                    </a:lnTo>
                    <a:cubicBezTo>
                      <a:pt x="6141" y="14539"/>
                      <a:pt x="6671" y="16851"/>
                      <a:pt x="7519" y="17566"/>
                    </a:cubicBezTo>
                    <a:cubicBezTo>
                      <a:pt x="7519" y="17566"/>
                      <a:pt x="7941" y="17566"/>
                      <a:pt x="7941" y="16851"/>
                    </a:cubicBezTo>
                    <a:lnTo>
                      <a:pt x="7941" y="16141"/>
                    </a:lnTo>
                    <a:cubicBezTo>
                      <a:pt x="8366" y="17566"/>
                      <a:pt x="8788" y="18991"/>
                      <a:pt x="9740" y="20593"/>
                    </a:cubicBezTo>
                    <a:cubicBezTo>
                      <a:pt x="10165" y="20593"/>
                      <a:pt x="10587" y="20593"/>
                      <a:pt x="10587" y="19878"/>
                    </a:cubicBezTo>
                    <a:cubicBezTo>
                      <a:pt x="10587" y="18620"/>
                      <a:pt x="10587" y="17472"/>
                      <a:pt x="10383" y="16350"/>
                    </a:cubicBezTo>
                    <a:cubicBezTo>
                      <a:pt x="10845" y="18015"/>
                      <a:pt x="11580" y="19335"/>
                      <a:pt x="12387" y="21303"/>
                    </a:cubicBezTo>
                    <a:cubicBezTo>
                      <a:pt x="12387" y="21511"/>
                      <a:pt x="12462" y="21600"/>
                      <a:pt x="12564" y="21600"/>
                    </a:cubicBezTo>
                    <a:cubicBezTo>
                      <a:pt x="12812" y="21600"/>
                      <a:pt x="13234" y="21094"/>
                      <a:pt x="13234" y="20593"/>
                    </a:cubicBezTo>
                    <a:cubicBezTo>
                      <a:pt x="13234" y="18991"/>
                      <a:pt x="13234" y="17566"/>
                      <a:pt x="12812" y="16141"/>
                    </a:cubicBezTo>
                    <a:cubicBezTo>
                      <a:pt x="13234" y="17566"/>
                      <a:pt x="13659" y="18991"/>
                      <a:pt x="14612" y="19878"/>
                    </a:cubicBezTo>
                    <a:cubicBezTo>
                      <a:pt x="14733" y="20081"/>
                      <a:pt x="14854" y="20170"/>
                      <a:pt x="14966" y="20170"/>
                    </a:cubicBezTo>
                    <a:cubicBezTo>
                      <a:pt x="15242" y="20170"/>
                      <a:pt x="15459" y="19627"/>
                      <a:pt x="15459" y="18991"/>
                    </a:cubicBezTo>
                    <a:cubicBezTo>
                      <a:pt x="15459" y="18276"/>
                      <a:pt x="15459" y="17566"/>
                      <a:pt x="15037" y="16141"/>
                    </a:cubicBezTo>
                    <a:cubicBezTo>
                      <a:pt x="15459" y="17566"/>
                      <a:pt x="15884" y="18991"/>
                      <a:pt x="16728" y="19878"/>
                    </a:cubicBezTo>
                    <a:lnTo>
                      <a:pt x="17684" y="19878"/>
                    </a:lnTo>
                    <a:cubicBezTo>
                      <a:pt x="18106" y="18991"/>
                      <a:pt x="18106" y="18991"/>
                      <a:pt x="18106" y="18276"/>
                    </a:cubicBezTo>
                    <a:cubicBezTo>
                      <a:pt x="18404" y="18777"/>
                      <a:pt x="18699" y="19361"/>
                      <a:pt x="18997" y="19361"/>
                    </a:cubicBezTo>
                    <a:cubicBezTo>
                      <a:pt x="19124" y="19361"/>
                      <a:pt x="19251" y="19257"/>
                      <a:pt x="19378" y="18991"/>
                    </a:cubicBezTo>
                    <a:cubicBezTo>
                      <a:pt x="19378" y="18991"/>
                      <a:pt x="19906" y="18991"/>
                      <a:pt x="19906" y="18276"/>
                    </a:cubicBezTo>
                    <a:cubicBezTo>
                      <a:pt x="20138" y="17493"/>
                      <a:pt x="19955" y="16929"/>
                      <a:pt x="19971" y="16929"/>
                    </a:cubicBezTo>
                    <a:cubicBezTo>
                      <a:pt x="19986" y="16929"/>
                      <a:pt x="20132" y="17310"/>
                      <a:pt x="20753" y="18276"/>
                    </a:cubicBezTo>
                    <a:cubicBezTo>
                      <a:pt x="21178" y="18276"/>
                      <a:pt x="21600" y="17566"/>
                      <a:pt x="21178" y="16851"/>
                    </a:cubicBezTo>
                    <a:cubicBezTo>
                      <a:pt x="21178" y="16141"/>
                      <a:pt x="20331" y="14539"/>
                      <a:pt x="19906" y="14539"/>
                    </a:cubicBezTo>
                    <a:lnTo>
                      <a:pt x="18953" y="14539"/>
                    </a:lnTo>
                    <a:cubicBezTo>
                      <a:pt x="18953" y="15426"/>
                      <a:pt x="18531" y="15426"/>
                      <a:pt x="18531" y="16141"/>
                    </a:cubicBezTo>
                    <a:lnTo>
                      <a:pt x="18531" y="15426"/>
                    </a:lnTo>
                    <a:cubicBezTo>
                      <a:pt x="17684" y="13114"/>
                      <a:pt x="17259" y="11690"/>
                      <a:pt x="16306" y="9373"/>
                    </a:cubicBezTo>
                    <a:cubicBezTo>
                      <a:pt x="16306" y="9373"/>
                      <a:pt x="15459" y="9373"/>
                      <a:pt x="15459" y="10082"/>
                    </a:cubicBezTo>
                    <a:cubicBezTo>
                      <a:pt x="15459" y="11690"/>
                      <a:pt x="15881" y="13114"/>
                      <a:pt x="16306" y="14539"/>
                    </a:cubicBezTo>
                    <a:cubicBezTo>
                      <a:pt x="15459" y="12400"/>
                      <a:pt x="14612" y="8658"/>
                      <a:pt x="13234" y="7238"/>
                    </a:cubicBezTo>
                    <a:cubicBezTo>
                      <a:pt x="13234" y="7030"/>
                      <a:pt x="13163" y="6941"/>
                      <a:pt x="13061" y="6941"/>
                    </a:cubicBezTo>
                    <a:cubicBezTo>
                      <a:pt x="12812" y="6941"/>
                      <a:pt x="12387" y="7442"/>
                      <a:pt x="12387" y="7948"/>
                    </a:cubicBezTo>
                    <a:cubicBezTo>
                      <a:pt x="12387" y="8658"/>
                      <a:pt x="12812" y="10082"/>
                      <a:pt x="12812" y="10975"/>
                    </a:cubicBezTo>
                    <a:cubicBezTo>
                      <a:pt x="12387" y="9373"/>
                      <a:pt x="11965" y="7948"/>
                      <a:pt x="11435" y="6523"/>
                    </a:cubicBezTo>
                    <a:cubicBezTo>
                      <a:pt x="11435" y="6080"/>
                      <a:pt x="11224" y="5855"/>
                      <a:pt x="11013" y="5855"/>
                    </a:cubicBezTo>
                    <a:cubicBezTo>
                      <a:pt x="10802" y="5855"/>
                      <a:pt x="10587" y="6080"/>
                      <a:pt x="10587" y="6523"/>
                    </a:cubicBezTo>
                    <a:cubicBezTo>
                      <a:pt x="10587" y="9373"/>
                      <a:pt x="11013" y="12400"/>
                      <a:pt x="11435" y="15426"/>
                    </a:cubicBezTo>
                    <a:cubicBezTo>
                      <a:pt x="10587" y="11690"/>
                      <a:pt x="10165" y="7238"/>
                      <a:pt x="8788" y="4206"/>
                    </a:cubicBezTo>
                    <a:cubicBezTo>
                      <a:pt x="8788" y="3914"/>
                      <a:pt x="8642" y="3742"/>
                      <a:pt x="8474" y="3742"/>
                    </a:cubicBezTo>
                    <a:cubicBezTo>
                      <a:pt x="8232" y="3742"/>
                      <a:pt x="7941" y="4086"/>
                      <a:pt x="7941" y="4921"/>
                    </a:cubicBezTo>
                    <a:cubicBezTo>
                      <a:pt x="7941" y="8658"/>
                      <a:pt x="8788" y="11690"/>
                      <a:pt x="9318" y="15426"/>
                    </a:cubicBezTo>
                    <a:cubicBezTo>
                      <a:pt x="7941" y="11690"/>
                      <a:pt x="7519" y="6523"/>
                      <a:pt x="6671" y="2782"/>
                    </a:cubicBezTo>
                    <a:cubicBezTo>
                      <a:pt x="6671" y="2489"/>
                      <a:pt x="6507" y="2317"/>
                      <a:pt x="6315" y="2317"/>
                    </a:cubicBezTo>
                    <a:cubicBezTo>
                      <a:pt x="6045" y="2317"/>
                      <a:pt x="5719" y="2662"/>
                      <a:pt x="5719" y="3496"/>
                    </a:cubicBezTo>
                    <a:cubicBezTo>
                      <a:pt x="5719" y="5787"/>
                      <a:pt x="6262" y="7974"/>
                      <a:pt x="6529" y="10213"/>
                    </a:cubicBezTo>
                    <a:cubicBezTo>
                      <a:pt x="6451" y="9900"/>
                      <a:pt x="6330" y="9623"/>
                      <a:pt x="6141" y="9373"/>
                    </a:cubicBezTo>
                    <a:cubicBezTo>
                      <a:pt x="5719" y="7238"/>
                      <a:pt x="5294" y="4206"/>
                      <a:pt x="4447" y="1179"/>
                    </a:cubicBezTo>
                    <a:cubicBezTo>
                      <a:pt x="4447" y="898"/>
                      <a:pt x="4295" y="725"/>
                      <a:pt x="4111" y="725"/>
                    </a:cubicBezTo>
                    <a:cubicBezTo>
                      <a:pt x="3838" y="725"/>
                      <a:pt x="3494" y="1112"/>
                      <a:pt x="3494" y="2072"/>
                    </a:cubicBezTo>
                    <a:cubicBezTo>
                      <a:pt x="3494" y="4921"/>
                      <a:pt x="4447" y="8658"/>
                      <a:pt x="4447" y="12400"/>
                    </a:cubicBezTo>
                    <a:cubicBezTo>
                      <a:pt x="4447" y="10975"/>
                      <a:pt x="4025" y="9373"/>
                      <a:pt x="4025" y="8658"/>
                    </a:cubicBezTo>
                    <a:cubicBezTo>
                      <a:pt x="3072" y="5631"/>
                      <a:pt x="2647" y="3496"/>
                      <a:pt x="2225" y="470"/>
                    </a:cubicBezTo>
                    <a:cubicBezTo>
                      <a:pt x="2225" y="172"/>
                      <a:pt x="2079" y="0"/>
                      <a:pt x="1908" y="0"/>
                    </a:cubicBezTo>
                    <a:close/>
                  </a:path>
                </a:pathLst>
              </a:custGeom>
              <a:solidFill>
                <a:srgbClr val="64351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141" name="Google Shape;276;p28"/>
              <p:cNvSpPr/>
              <p:nvPr/>
            </p:nvSpPr>
            <p:spPr>
              <a:xfrm>
                <a:off x="75576" y="412691"/>
                <a:ext cx="222889" cy="12499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275" y="0"/>
                    </a:moveTo>
                    <a:cubicBezTo>
                      <a:pt x="6058" y="0"/>
                      <a:pt x="5949" y="465"/>
                      <a:pt x="6210" y="935"/>
                    </a:cubicBezTo>
                    <a:cubicBezTo>
                      <a:pt x="5841" y="935"/>
                      <a:pt x="5376" y="935"/>
                      <a:pt x="5007" y="271"/>
                    </a:cubicBezTo>
                    <a:cubicBezTo>
                      <a:pt x="4265" y="271"/>
                      <a:pt x="4265" y="1594"/>
                      <a:pt x="4635" y="2423"/>
                    </a:cubicBezTo>
                    <a:cubicBezTo>
                      <a:pt x="4635" y="2423"/>
                      <a:pt x="5007" y="2423"/>
                      <a:pt x="5007" y="3082"/>
                    </a:cubicBezTo>
                    <a:cubicBezTo>
                      <a:pt x="4635" y="2423"/>
                      <a:pt x="3893" y="1594"/>
                      <a:pt x="3059" y="1594"/>
                    </a:cubicBezTo>
                    <a:cubicBezTo>
                      <a:pt x="2994" y="1478"/>
                      <a:pt x="2929" y="1429"/>
                      <a:pt x="2869" y="1429"/>
                    </a:cubicBezTo>
                    <a:cubicBezTo>
                      <a:pt x="2581" y="1429"/>
                      <a:pt x="2382" y="2539"/>
                      <a:pt x="2689" y="3082"/>
                    </a:cubicBezTo>
                    <a:cubicBezTo>
                      <a:pt x="4265" y="5068"/>
                      <a:pt x="5841" y="7219"/>
                      <a:pt x="7324" y="9860"/>
                    </a:cubicBezTo>
                    <a:lnTo>
                      <a:pt x="7324" y="10689"/>
                    </a:lnTo>
                    <a:cubicBezTo>
                      <a:pt x="6582" y="9201"/>
                      <a:pt x="5376" y="8537"/>
                      <a:pt x="4265" y="7219"/>
                    </a:cubicBezTo>
                    <a:cubicBezTo>
                      <a:pt x="4265" y="5068"/>
                      <a:pt x="1206" y="4404"/>
                      <a:pt x="372" y="4404"/>
                    </a:cubicBezTo>
                    <a:cubicBezTo>
                      <a:pt x="0" y="4404"/>
                      <a:pt x="0" y="5068"/>
                      <a:pt x="0" y="5727"/>
                    </a:cubicBezTo>
                    <a:lnTo>
                      <a:pt x="372" y="5727"/>
                    </a:lnTo>
                    <a:lnTo>
                      <a:pt x="372" y="7219"/>
                    </a:lnTo>
                    <a:lnTo>
                      <a:pt x="742" y="7219"/>
                    </a:lnTo>
                    <a:cubicBezTo>
                      <a:pt x="372" y="7219"/>
                      <a:pt x="372" y="7878"/>
                      <a:pt x="372" y="8537"/>
                    </a:cubicBezTo>
                    <a:cubicBezTo>
                      <a:pt x="1779" y="10461"/>
                      <a:pt x="4667" y="12777"/>
                      <a:pt x="6919" y="12777"/>
                    </a:cubicBezTo>
                    <a:cubicBezTo>
                      <a:pt x="7188" y="12777"/>
                      <a:pt x="7446" y="12743"/>
                      <a:pt x="7694" y="12675"/>
                    </a:cubicBezTo>
                    <a:cubicBezTo>
                      <a:pt x="7694" y="12675"/>
                      <a:pt x="8158" y="13334"/>
                      <a:pt x="8528" y="13334"/>
                    </a:cubicBezTo>
                    <a:cubicBezTo>
                      <a:pt x="8633" y="13431"/>
                      <a:pt x="8734" y="13470"/>
                      <a:pt x="8821" y="13470"/>
                    </a:cubicBezTo>
                    <a:cubicBezTo>
                      <a:pt x="9353" y="13470"/>
                      <a:pt x="9535" y="12011"/>
                      <a:pt x="8900" y="12011"/>
                    </a:cubicBezTo>
                    <a:lnTo>
                      <a:pt x="8900" y="11352"/>
                    </a:lnTo>
                    <a:cubicBezTo>
                      <a:pt x="8528" y="9201"/>
                      <a:pt x="7324" y="7219"/>
                      <a:pt x="6210" y="5068"/>
                    </a:cubicBezTo>
                    <a:cubicBezTo>
                      <a:pt x="7694" y="6556"/>
                      <a:pt x="9269" y="7878"/>
                      <a:pt x="10845" y="8537"/>
                    </a:cubicBezTo>
                    <a:lnTo>
                      <a:pt x="11586" y="8537"/>
                    </a:lnTo>
                    <a:cubicBezTo>
                      <a:pt x="13534" y="10689"/>
                      <a:pt x="16224" y="12675"/>
                      <a:pt x="18169" y="13998"/>
                    </a:cubicBezTo>
                    <a:lnTo>
                      <a:pt x="18541" y="13998"/>
                    </a:lnTo>
                    <a:cubicBezTo>
                      <a:pt x="18911" y="14822"/>
                      <a:pt x="19745" y="15485"/>
                      <a:pt x="20117" y="16144"/>
                    </a:cubicBezTo>
                    <a:cubicBezTo>
                      <a:pt x="17427" y="14822"/>
                      <a:pt x="14645" y="11352"/>
                      <a:pt x="12328" y="9860"/>
                    </a:cubicBezTo>
                    <a:cubicBezTo>
                      <a:pt x="11586" y="9860"/>
                      <a:pt x="11217" y="11352"/>
                      <a:pt x="11959" y="12011"/>
                    </a:cubicBezTo>
                    <a:cubicBezTo>
                      <a:pt x="13162" y="13334"/>
                      <a:pt x="14645" y="14822"/>
                      <a:pt x="16224" y="16144"/>
                    </a:cubicBezTo>
                    <a:cubicBezTo>
                      <a:pt x="16593" y="16144"/>
                      <a:pt x="16965" y="16808"/>
                      <a:pt x="17799" y="17467"/>
                    </a:cubicBezTo>
                    <a:cubicBezTo>
                      <a:pt x="15852" y="16808"/>
                      <a:pt x="13904" y="14822"/>
                      <a:pt x="12328" y="13998"/>
                    </a:cubicBezTo>
                    <a:cubicBezTo>
                      <a:pt x="12282" y="13911"/>
                      <a:pt x="12233" y="13872"/>
                      <a:pt x="12184" y="13872"/>
                    </a:cubicBezTo>
                    <a:cubicBezTo>
                      <a:pt x="11874" y="13872"/>
                      <a:pt x="11635" y="15573"/>
                      <a:pt x="11959" y="16144"/>
                    </a:cubicBezTo>
                    <a:cubicBezTo>
                      <a:pt x="12328" y="16144"/>
                      <a:pt x="12793" y="16144"/>
                      <a:pt x="12793" y="16808"/>
                    </a:cubicBezTo>
                    <a:cubicBezTo>
                      <a:pt x="12328" y="16144"/>
                      <a:pt x="11959" y="16144"/>
                      <a:pt x="11959" y="16144"/>
                    </a:cubicBezTo>
                    <a:cubicBezTo>
                      <a:pt x="11217" y="16144"/>
                      <a:pt x="10845" y="17467"/>
                      <a:pt x="11217" y="18131"/>
                    </a:cubicBezTo>
                    <a:cubicBezTo>
                      <a:pt x="11959" y="18131"/>
                      <a:pt x="12328" y="18955"/>
                      <a:pt x="12793" y="18955"/>
                    </a:cubicBezTo>
                    <a:lnTo>
                      <a:pt x="11959" y="18955"/>
                    </a:lnTo>
                    <a:cubicBezTo>
                      <a:pt x="11586" y="18131"/>
                      <a:pt x="10845" y="18131"/>
                      <a:pt x="10475" y="18131"/>
                    </a:cubicBezTo>
                    <a:cubicBezTo>
                      <a:pt x="10475" y="17908"/>
                      <a:pt x="10424" y="17835"/>
                      <a:pt x="10356" y="17835"/>
                    </a:cubicBezTo>
                    <a:cubicBezTo>
                      <a:pt x="10217" y="17835"/>
                      <a:pt x="10011" y="18131"/>
                      <a:pt x="10011" y="18131"/>
                    </a:cubicBezTo>
                    <a:lnTo>
                      <a:pt x="10011" y="17467"/>
                    </a:lnTo>
                    <a:cubicBezTo>
                      <a:pt x="9641" y="16808"/>
                      <a:pt x="9269" y="16808"/>
                      <a:pt x="8900" y="16808"/>
                    </a:cubicBezTo>
                    <a:cubicBezTo>
                      <a:pt x="8528" y="16808"/>
                      <a:pt x="8528" y="18955"/>
                      <a:pt x="8900" y="18955"/>
                    </a:cubicBezTo>
                    <a:cubicBezTo>
                      <a:pt x="10011" y="20277"/>
                      <a:pt x="11586" y="21600"/>
                      <a:pt x="13162" y="21600"/>
                    </a:cubicBezTo>
                    <a:lnTo>
                      <a:pt x="13534" y="21600"/>
                    </a:lnTo>
                    <a:cubicBezTo>
                      <a:pt x="14276" y="21600"/>
                      <a:pt x="14645" y="21600"/>
                      <a:pt x="15110" y="20941"/>
                    </a:cubicBezTo>
                    <a:cubicBezTo>
                      <a:pt x="15482" y="20941"/>
                      <a:pt x="15482" y="20277"/>
                      <a:pt x="15482" y="20277"/>
                    </a:cubicBezTo>
                    <a:cubicBezTo>
                      <a:pt x="16224" y="20277"/>
                      <a:pt x="16965" y="20941"/>
                      <a:pt x="17427" y="20941"/>
                    </a:cubicBezTo>
                    <a:cubicBezTo>
                      <a:pt x="18169" y="20941"/>
                      <a:pt x="18169" y="19618"/>
                      <a:pt x="18169" y="18955"/>
                    </a:cubicBezTo>
                    <a:cubicBezTo>
                      <a:pt x="18294" y="19177"/>
                      <a:pt x="18416" y="19250"/>
                      <a:pt x="18541" y="19250"/>
                    </a:cubicBezTo>
                    <a:cubicBezTo>
                      <a:pt x="18788" y="19250"/>
                      <a:pt x="19035" y="18955"/>
                      <a:pt x="19283" y="18955"/>
                    </a:cubicBezTo>
                    <a:cubicBezTo>
                      <a:pt x="19728" y="18955"/>
                      <a:pt x="19745" y="18189"/>
                      <a:pt x="19745" y="17540"/>
                    </a:cubicBezTo>
                    <a:cubicBezTo>
                      <a:pt x="20285" y="17714"/>
                      <a:pt x="20638" y="18131"/>
                      <a:pt x="21228" y="18131"/>
                    </a:cubicBezTo>
                    <a:cubicBezTo>
                      <a:pt x="21228" y="18131"/>
                      <a:pt x="21600" y="17467"/>
                      <a:pt x="21600" y="16808"/>
                    </a:cubicBezTo>
                    <a:cubicBezTo>
                      <a:pt x="21228" y="14822"/>
                      <a:pt x="20117" y="13334"/>
                      <a:pt x="18911" y="12675"/>
                    </a:cubicBezTo>
                    <a:cubicBezTo>
                      <a:pt x="18911" y="12675"/>
                      <a:pt x="18911" y="12011"/>
                      <a:pt x="18541" y="12011"/>
                    </a:cubicBezTo>
                    <a:cubicBezTo>
                      <a:pt x="18541" y="12011"/>
                      <a:pt x="18169" y="12011"/>
                      <a:pt x="17799" y="11352"/>
                    </a:cubicBezTo>
                    <a:cubicBezTo>
                      <a:pt x="16593" y="9860"/>
                      <a:pt x="15482" y="9201"/>
                      <a:pt x="14276" y="7878"/>
                    </a:cubicBezTo>
                    <a:cubicBezTo>
                      <a:pt x="13534" y="7219"/>
                      <a:pt x="12793" y="6556"/>
                      <a:pt x="11959" y="5727"/>
                    </a:cubicBezTo>
                    <a:lnTo>
                      <a:pt x="11959" y="5068"/>
                    </a:lnTo>
                    <a:cubicBezTo>
                      <a:pt x="10011" y="3082"/>
                      <a:pt x="8528" y="935"/>
                      <a:pt x="6582" y="271"/>
                    </a:cubicBezTo>
                    <a:cubicBezTo>
                      <a:pt x="6474" y="78"/>
                      <a:pt x="6365" y="0"/>
                      <a:pt x="6275" y="0"/>
                    </a:cubicBezTo>
                    <a:close/>
                  </a:path>
                </a:pathLst>
              </a:custGeom>
              <a:solidFill>
                <a:srgbClr val="64351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142" name="Google Shape;277;p28"/>
              <p:cNvSpPr/>
              <p:nvPr/>
            </p:nvSpPr>
            <p:spPr>
              <a:xfrm>
                <a:off x="223842" y="287025"/>
                <a:ext cx="309929" cy="25354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534" h="21600" extrusionOk="0">
                    <a:moveTo>
                      <a:pt x="21267" y="0"/>
                    </a:moveTo>
                    <a:cubicBezTo>
                      <a:pt x="21002" y="0"/>
                      <a:pt x="20735" y="0"/>
                      <a:pt x="20735" y="325"/>
                    </a:cubicBezTo>
                    <a:lnTo>
                      <a:pt x="20735" y="1713"/>
                    </a:lnTo>
                    <a:cubicBezTo>
                      <a:pt x="20603" y="1507"/>
                      <a:pt x="20453" y="1407"/>
                      <a:pt x="20305" y="1407"/>
                    </a:cubicBezTo>
                    <a:cubicBezTo>
                      <a:pt x="20155" y="1407"/>
                      <a:pt x="20005" y="1507"/>
                      <a:pt x="19873" y="1713"/>
                    </a:cubicBezTo>
                    <a:cubicBezTo>
                      <a:pt x="19873" y="2365"/>
                      <a:pt x="19873" y="3342"/>
                      <a:pt x="19606" y="4075"/>
                    </a:cubicBezTo>
                    <a:lnTo>
                      <a:pt x="19606" y="3750"/>
                    </a:lnTo>
                    <a:cubicBezTo>
                      <a:pt x="19341" y="3750"/>
                      <a:pt x="19074" y="3750"/>
                      <a:pt x="19074" y="4075"/>
                    </a:cubicBezTo>
                    <a:cubicBezTo>
                      <a:pt x="18476" y="5379"/>
                      <a:pt x="18809" y="7417"/>
                      <a:pt x="18476" y="9129"/>
                    </a:cubicBezTo>
                    <a:cubicBezTo>
                      <a:pt x="18211" y="7825"/>
                      <a:pt x="18476" y="6440"/>
                      <a:pt x="18211" y="5379"/>
                    </a:cubicBezTo>
                    <a:cubicBezTo>
                      <a:pt x="18211" y="5054"/>
                      <a:pt x="17680" y="5054"/>
                      <a:pt x="17680" y="5054"/>
                    </a:cubicBezTo>
                    <a:cubicBezTo>
                      <a:pt x="17148" y="5788"/>
                      <a:pt x="17148" y="7092"/>
                      <a:pt x="17148" y="7825"/>
                    </a:cubicBezTo>
                    <a:cubicBezTo>
                      <a:pt x="16994" y="8279"/>
                      <a:pt x="16910" y="8821"/>
                      <a:pt x="16865" y="9368"/>
                    </a:cubicBezTo>
                    <a:cubicBezTo>
                      <a:pt x="16828" y="8821"/>
                      <a:pt x="16684" y="8279"/>
                      <a:pt x="16283" y="7825"/>
                    </a:cubicBezTo>
                    <a:cubicBezTo>
                      <a:pt x="16283" y="7825"/>
                      <a:pt x="16018" y="7825"/>
                      <a:pt x="16018" y="8150"/>
                    </a:cubicBezTo>
                    <a:cubicBezTo>
                      <a:pt x="15486" y="8802"/>
                      <a:pt x="15153" y="10187"/>
                      <a:pt x="15153" y="11167"/>
                    </a:cubicBezTo>
                    <a:cubicBezTo>
                      <a:pt x="14888" y="12225"/>
                      <a:pt x="14622" y="13204"/>
                      <a:pt x="14622" y="14265"/>
                    </a:cubicBezTo>
                    <a:cubicBezTo>
                      <a:pt x="14433" y="14726"/>
                      <a:pt x="14378" y="16054"/>
                      <a:pt x="14363" y="16054"/>
                    </a:cubicBezTo>
                    <a:cubicBezTo>
                      <a:pt x="14357" y="16054"/>
                      <a:pt x="14357" y="15832"/>
                      <a:pt x="14357" y="15242"/>
                    </a:cubicBezTo>
                    <a:cubicBezTo>
                      <a:pt x="14357" y="14589"/>
                      <a:pt x="14622" y="11491"/>
                      <a:pt x="13492" y="11167"/>
                    </a:cubicBezTo>
                    <a:cubicBezTo>
                      <a:pt x="13492" y="11167"/>
                      <a:pt x="13227" y="11167"/>
                      <a:pt x="13227" y="11491"/>
                    </a:cubicBezTo>
                    <a:cubicBezTo>
                      <a:pt x="12695" y="12877"/>
                      <a:pt x="12164" y="14265"/>
                      <a:pt x="11831" y="15975"/>
                    </a:cubicBezTo>
                    <a:cubicBezTo>
                      <a:pt x="11566" y="16302"/>
                      <a:pt x="11566" y="16627"/>
                      <a:pt x="11299" y="16954"/>
                    </a:cubicBezTo>
                    <a:lnTo>
                      <a:pt x="11299" y="13937"/>
                    </a:lnTo>
                    <a:cubicBezTo>
                      <a:pt x="11034" y="13529"/>
                      <a:pt x="11034" y="13529"/>
                      <a:pt x="10767" y="13529"/>
                    </a:cubicBezTo>
                    <a:cubicBezTo>
                      <a:pt x="10169" y="13937"/>
                      <a:pt x="9902" y="14265"/>
                      <a:pt x="9902" y="14914"/>
                    </a:cubicBezTo>
                    <a:cubicBezTo>
                      <a:pt x="9637" y="15975"/>
                      <a:pt x="9371" y="16954"/>
                      <a:pt x="8839" y="18012"/>
                    </a:cubicBezTo>
                    <a:cubicBezTo>
                      <a:pt x="8508" y="17606"/>
                      <a:pt x="8508" y="17606"/>
                      <a:pt x="8508" y="17279"/>
                    </a:cubicBezTo>
                    <a:lnTo>
                      <a:pt x="8508" y="15566"/>
                    </a:lnTo>
                    <a:cubicBezTo>
                      <a:pt x="8508" y="15242"/>
                      <a:pt x="8241" y="15242"/>
                      <a:pt x="7976" y="15242"/>
                    </a:cubicBezTo>
                    <a:cubicBezTo>
                      <a:pt x="7177" y="15242"/>
                      <a:pt x="7177" y="16954"/>
                      <a:pt x="7177" y="17606"/>
                    </a:cubicBezTo>
                    <a:cubicBezTo>
                      <a:pt x="7177" y="18012"/>
                      <a:pt x="6846" y="18340"/>
                      <a:pt x="6846" y="18664"/>
                    </a:cubicBezTo>
                    <a:cubicBezTo>
                      <a:pt x="6786" y="18884"/>
                      <a:pt x="6739" y="18973"/>
                      <a:pt x="6704" y="18973"/>
                    </a:cubicBezTo>
                    <a:cubicBezTo>
                      <a:pt x="6580" y="18973"/>
                      <a:pt x="6580" y="17922"/>
                      <a:pt x="6580" y="17606"/>
                    </a:cubicBezTo>
                    <a:lnTo>
                      <a:pt x="6580" y="16302"/>
                    </a:lnTo>
                    <a:cubicBezTo>
                      <a:pt x="6447" y="16137"/>
                      <a:pt x="6315" y="16056"/>
                      <a:pt x="6182" y="16056"/>
                    </a:cubicBezTo>
                    <a:cubicBezTo>
                      <a:pt x="6048" y="16056"/>
                      <a:pt x="5915" y="16137"/>
                      <a:pt x="5783" y="16302"/>
                    </a:cubicBezTo>
                    <a:cubicBezTo>
                      <a:pt x="5516" y="17279"/>
                      <a:pt x="5516" y="18992"/>
                      <a:pt x="5185" y="20050"/>
                    </a:cubicBezTo>
                    <a:cubicBezTo>
                      <a:pt x="5185" y="19317"/>
                      <a:pt x="4918" y="16627"/>
                      <a:pt x="4386" y="16302"/>
                    </a:cubicBezTo>
                    <a:cubicBezTo>
                      <a:pt x="4309" y="16207"/>
                      <a:pt x="4231" y="16166"/>
                      <a:pt x="4161" y="16166"/>
                    </a:cubicBezTo>
                    <a:cubicBezTo>
                      <a:pt x="3987" y="16166"/>
                      <a:pt x="3855" y="16398"/>
                      <a:pt x="3855" y="16627"/>
                    </a:cubicBezTo>
                    <a:cubicBezTo>
                      <a:pt x="3524" y="17279"/>
                      <a:pt x="3855" y="19317"/>
                      <a:pt x="3524" y="20377"/>
                    </a:cubicBezTo>
                    <a:cubicBezTo>
                      <a:pt x="3257" y="19317"/>
                      <a:pt x="3257" y="18340"/>
                      <a:pt x="2992" y="17279"/>
                    </a:cubicBezTo>
                    <a:cubicBezTo>
                      <a:pt x="2992" y="17117"/>
                      <a:pt x="2857" y="17035"/>
                      <a:pt x="2692" y="17035"/>
                    </a:cubicBezTo>
                    <a:cubicBezTo>
                      <a:pt x="2526" y="17035"/>
                      <a:pt x="2326" y="17117"/>
                      <a:pt x="2193" y="17279"/>
                    </a:cubicBezTo>
                    <a:lnTo>
                      <a:pt x="2193" y="19317"/>
                    </a:lnTo>
                    <a:cubicBezTo>
                      <a:pt x="2193" y="18992"/>
                      <a:pt x="2193" y="18340"/>
                      <a:pt x="1862" y="18012"/>
                    </a:cubicBezTo>
                    <a:cubicBezTo>
                      <a:pt x="1728" y="17809"/>
                      <a:pt x="1595" y="17707"/>
                      <a:pt x="1496" y="17707"/>
                    </a:cubicBezTo>
                    <a:cubicBezTo>
                      <a:pt x="1397" y="17707"/>
                      <a:pt x="1331" y="17809"/>
                      <a:pt x="1331" y="18012"/>
                    </a:cubicBezTo>
                    <a:cubicBezTo>
                      <a:pt x="1064" y="18664"/>
                      <a:pt x="1064" y="18992"/>
                      <a:pt x="1064" y="19644"/>
                    </a:cubicBezTo>
                    <a:cubicBezTo>
                      <a:pt x="1064" y="20043"/>
                      <a:pt x="1064" y="20320"/>
                      <a:pt x="1021" y="20320"/>
                    </a:cubicBezTo>
                    <a:cubicBezTo>
                      <a:pt x="986" y="20320"/>
                      <a:pt x="920" y="20126"/>
                      <a:pt x="799" y="19644"/>
                    </a:cubicBezTo>
                    <a:cubicBezTo>
                      <a:pt x="799" y="19479"/>
                      <a:pt x="731" y="19398"/>
                      <a:pt x="623" y="19398"/>
                    </a:cubicBezTo>
                    <a:cubicBezTo>
                      <a:pt x="516" y="19398"/>
                      <a:pt x="366" y="19479"/>
                      <a:pt x="199" y="19644"/>
                    </a:cubicBezTo>
                    <a:cubicBezTo>
                      <a:pt x="-66" y="19644"/>
                      <a:pt x="-66" y="20377"/>
                      <a:pt x="199" y="20377"/>
                    </a:cubicBezTo>
                    <a:cubicBezTo>
                      <a:pt x="532" y="20702"/>
                      <a:pt x="532" y="21029"/>
                      <a:pt x="799" y="21354"/>
                    </a:cubicBezTo>
                    <a:lnTo>
                      <a:pt x="1064" y="21354"/>
                    </a:lnTo>
                    <a:cubicBezTo>
                      <a:pt x="1331" y="21029"/>
                      <a:pt x="1595" y="20702"/>
                      <a:pt x="1595" y="20050"/>
                    </a:cubicBezTo>
                    <a:cubicBezTo>
                      <a:pt x="1595" y="20702"/>
                      <a:pt x="1862" y="21029"/>
                      <a:pt x="2193" y="21354"/>
                    </a:cubicBezTo>
                    <a:lnTo>
                      <a:pt x="2460" y="21354"/>
                    </a:lnTo>
                    <a:cubicBezTo>
                      <a:pt x="2725" y="21354"/>
                      <a:pt x="2992" y="21029"/>
                      <a:pt x="2992" y="20377"/>
                    </a:cubicBezTo>
                    <a:cubicBezTo>
                      <a:pt x="2992" y="20702"/>
                      <a:pt x="3257" y="21029"/>
                      <a:pt x="3257" y="21354"/>
                    </a:cubicBezTo>
                    <a:cubicBezTo>
                      <a:pt x="3389" y="21516"/>
                      <a:pt x="3539" y="21600"/>
                      <a:pt x="3656" y="21600"/>
                    </a:cubicBezTo>
                    <a:cubicBezTo>
                      <a:pt x="3773" y="21600"/>
                      <a:pt x="3855" y="21516"/>
                      <a:pt x="3855" y="21354"/>
                    </a:cubicBezTo>
                    <a:cubicBezTo>
                      <a:pt x="4386" y="21029"/>
                      <a:pt x="4386" y="20702"/>
                      <a:pt x="4386" y="20050"/>
                    </a:cubicBezTo>
                    <a:cubicBezTo>
                      <a:pt x="4386" y="20377"/>
                      <a:pt x="4653" y="20702"/>
                      <a:pt x="4653" y="21029"/>
                    </a:cubicBezTo>
                    <a:cubicBezTo>
                      <a:pt x="4918" y="21354"/>
                      <a:pt x="4918" y="21354"/>
                      <a:pt x="5185" y="21354"/>
                    </a:cubicBezTo>
                    <a:cubicBezTo>
                      <a:pt x="5783" y="21354"/>
                      <a:pt x="6048" y="20377"/>
                      <a:pt x="6048" y="19644"/>
                    </a:cubicBezTo>
                    <a:cubicBezTo>
                      <a:pt x="6315" y="20050"/>
                      <a:pt x="6315" y="20377"/>
                      <a:pt x="6580" y="20377"/>
                    </a:cubicBezTo>
                    <a:cubicBezTo>
                      <a:pt x="7177" y="20377"/>
                      <a:pt x="7177" y="20050"/>
                      <a:pt x="7444" y="19644"/>
                    </a:cubicBezTo>
                    <a:cubicBezTo>
                      <a:pt x="7444" y="19644"/>
                      <a:pt x="7709" y="18664"/>
                      <a:pt x="7709" y="18012"/>
                    </a:cubicBezTo>
                    <a:cubicBezTo>
                      <a:pt x="7939" y="18576"/>
                      <a:pt x="7970" y="19381"/>
                      <a:pt x="8531" y="19381"/>
                    </a:cubicBezTo>
                    <a:cubicBezTo>
                      <a:pt x="8619" y="19381"/>
                      <a:pt x="8722" y="19362"/>
                      <a:pt x="8839" y="19317"/>
                    </a:cubicBezTo>
                    <a:cubicBezTo>
                      <a:pt x="9371" y="19317"/>
                      <a:pt x="9637" y="18340"/>
                      <a:pt x="9637" y="18012"/>
                    </a:cubicBezTo>
                    <a:cubicBezTo>
                      <a:pt x="9902" y="17279"/>
                      <a:pt x="10169" y="15975"/>
                      <a:pt x="10502" y="14914"/>
                    </a:cubicBezTo>
                    <a:cubicBezTo>
                      <a:pt x="10767" y="15975"/>
                      <a:pt x="10502" y="16954"/>
                      <a:pt x="10767" y="18340"/>
                    </a:cubicBezTo>
                    <a:lnTo>
                      <a:pt x="11034" y="18664"/>
                    </a:lnTo>
                    <a:cubicBezTo>
                      <a:pt x="11566" y="18664"/>
                      <a:pt x="11831" y="18012"/>
                      <a:pt x="12164" y="17279"/>
                    </a:cubicBezTo>
                    <a:cubicBezTo>
                      <a:pt x="12428" y="16302"/>
                      <a:pt x="12695" y="15566"/>
                      <a:pt x="12960" y="14914"/>
                    </a:cubicBezTo>
                    <a:cubicBezTo>
                      <a:pt x="12960" y="14265"/>
                      <a:pt x="13227" y="13937"/>
                      <a:pt x="13227" y="13204"/>
                    </a:cubicBezTo>
                    <a:cubicBezTo>
                      <a:pt x="13227" y="14589"/>
                      <a:pt x="13227" y="16627"/>
                      <a:pt x="13825" y="16954"/>
                    </a:cubicBezTo>
                    <a:cubicBezTo>
                      <a:pt x="13913" y="17062"/>
                      <a:pt x="14002" y="17098"/>
                      <a:pt x="14080" y="17098"/>
                    </a:cubicBezTo>
                    <a:cubicBezTo>
                      <a:pt x="14238" y="17098"/>
                      <a:pt x="14357" y="16954"/>
                      <a:pt x="14357" y="16954"/>
                    </a:cubicBezTo>
                    <a:cubicBezTo>
                      <a:pt x="15751" y="14589"/>
                      <a:pt x="15153" y="11491"/>
                      <a:pt x="16283" y="9129"/>
                    </a:cubicBezTo>
                    <a:cubicBezTo>
                      <a:pt x="16550" y="10515"/>
                      <a:pt x="15751" y="12225"/>
                      <a:pt x="16283" y="13529"/>
                    </a:cubicBezTo>
                    <a:cubicBezTo>
                      <a:pt x="16415" y="13734"/>
                      <a:pt x="16550" y="13835"/>
                      <a:pt x="16690" y="13835"/>
                    </a:cubicBezTo>
                    <a:cubicBezTo>
                      <a:pt x="16832" y="13835"/>
                      <a:pt x="16982" y="13734"/>
                      <a:pt x="17148" y="13529"/>
                    </a:cubicBezTo>
                    <a:cubicBezTo>
                      <a:pt x="17413" y="12552"/>
                      <a:pt x="17413" y="11491"/>
                      <a:pt x="17413" y="10515"/>
                    </a:cubicBezTo>
                    <a:cubicBezTo>
                      <a:pt x="17680" y="9862"/>
                      <a:pt x="17680" y="8477"/>
                      <a:pt x="17680" y="7417"/>
                    </a:cubicBezTo>
                    <a:cubicBezTo>
                      <a:pt x="17680" y="8477"/>
                      <a:pt x="17680" y="9862"/>
                      <a:pt x="17944" y="10839"/>
                    </a:cubicBezTo>
                    <a:cubicBezTo>
                      <a:pt x="18079" y="11004"/>
                      <a:pt x="18211" y="11085"/>
                      <a:pt x="18351" y="11085"/>
                    </a:cubicBezTo>
                    <a:cubicBezTo>
                      <a:pt x="18494" y="11085"/>
                      <a:pt x="18644" y="11004"/>
                      <a:pt x="18809" y="10839"/>
                    </a:cubicBezTo>
                    <a:cubicBezTo>
                      <a:pt x="19341" y="9454"/>
                      <a:pt x="19341" y="7417"/>
                      <a:pt x="19341" y="5788"/>
                    </a:cubicBezTo>
                    <a:lnTo>
                      <a:pt x="19341" y="7417"/>
                    </a:lnTo>
                    <a:cubicBezTo>
                      <a:pt x="19491" y="7648"/>
                      <a:pt x="19728" y="7854"/>
                      <a:pt x="19904" y="7854"/>
                    </a:cubicBezTo>
                    <a:cubicBezTo>
                      <a:pt x="20038" y="7854"/>
                      <a:pt x="20137" y="7734"/>
                      <a:pt x="20137" y="7417"/>
                    </a:cubicBezTo>
                    <a:cubicBezTo>
                      <a:pt x="20471" y="6764"/>
                      <a:pt x="20471" y="5788"/>
                      <a:pt x="20471" y="4727"/>
                    </a:cubicBezTo>
                    <a:lnTo>
                      <a:pt x="20471" y="5054"/>
                    </a:lnTo>
                    <a:cubicBezTo>
                      <a:pt x="20548" y="5150"/>
                      <a:pt x="20626" y="5188"/>
                      <a:pt x="20704" y="5188"/>
                    </a:cubicBezTo>
                    <a:cubicBezTo>
                      <a:pt x="20891" y="5188"/>
                      <a:pt x="21080" y="4959"/>
                      <a:pt x="21267" y="4727"/>
                    </a:cubicBezTo>
                    <a:cubicBezTo>
                      <a:pt x="21534" y="3750"/>
                      <a:pt x="21267" y="2690"/>
                      <a:pt x="21267" y="1713"/>
                    </a:cubicBezTo>
                    <a:cubicBezTo>
                      <a:pt x="21534" y="1713"/>
                      <a:pt x="21534" y="1713"/>
                      <a:pt x="21534" y="1304"/>
                    </a:cubicBezTo>
                    <a:cubicBezTo>
                      <a:pt x="21534" y="977"/>
                      <a:pt x="21534" y="325"/>
                      <a:pt x="21267" y="0"/>
                    </a:cubicBezTo>
                    <a:close/>
                  </a:path>
                </a:pathLst>
              </a:custGeom>
              <a:solidFill>
                <a:srgbClr val="64351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143" name="Google Shape;278;p28"/>
              <p:cNvSpPr/>
              <p:nvPr/>
            </p:nvSpPr>
            <p:spPr>
              <a:xfrm>
                <a:off x="458196" y="236304"/>
                <a:ext cx="97371" cy="13587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140" h="21600" extrusionOk="0">
                    <a:moveTo>
                      <a:pt x="1765" y="0"/>
                    </a:moveTo>
                    <a:cubicBezTo>
                      <a:pt x="1302" y="0"/>
                      <a:pt x="834" y="156"/>
                      <a:pt x="834" y="459"/>
                    </a:cubicBezTo>
                    <a:lnTo>
                      <a:pt x="834" y="9280"/>
                    </a:lnTo>
                    <a:cubicBezTo>
                      <a:pt x="834" y="11865"/>
                      <a:pt x="0" y="14299"/>
                      <a:pt x="0" y="16884"/>
                    </a:cubicBezTo>
                    <a:cubicBezTo>
                      <a:pt x="0" y="17236"/>
                      <a:pt x="554" y="17588"/>
                      <a:pt x="1022" y="17588"/>
                    </a:cubicBezTo>
                    <a:cubicBezTo>
                      <a:pt x="1363" y="17588"/>
                      <a:pt x="1662" y="17397"/>
                      <a:pt x="1662" y="16884"/>
                    </a:cubicBezTo>
                    <a:cubicBezTo>
                      <a:pt x="2702" y="15061"/>
                      <a:pt x="2702" y="13693"/>
                      <a:pt x="2702" y="11865"/>
                    </a:cubicBezTo>
                    <a:lnTo>
                      <a:pt x="2702" y="10497"/>
                    </a:lnTo>
                    <a:cubicBezTo>
                      <a:pt x="3238" y="9325"/>
                      <a:pt x="3427" y="8090"/>
                      <a:pt x="3493" y="6869"/>
                    </a:cubicBezTo>
                    <a:cubicBezTo>
                      <a:pt x="3341" y="11255"/>
                      <a:pt x="2812" y="15725"/>
                      <a:pt x="3530" y="20080"/>
                    </a:cubicBezTo>
                    <a:cubicBezTo>
                      <a:pt x="3530" y="20428"/>
                      <a:pt x="4084" y="20780"/>
                      <a:pt x="4552" y="20780"/>
                    </a:cubicBezTo>
                    <a:cubicBezTo>
                      <a:pt x="4899" y="20780"/>
                      <a:pt x="5192" y="20593"/>
                      <a:pt x="5192" y="20080"/>
                    </a:cubicBezTo>
                    <a:cubicBezTo>
                      <a:pt x="6025" y="19469"/>
                      <a:pt x="6025" y="18863"/>
                      <a:pt x="6025" y="17495"/>
                    </a:cubicBezTo>
                    <a:cubicBezTo>
                      <a:pt x="6025" y="18863"/>
                      <a:pt x="6853" y="20080"/>
                      <a:pt x="6853" y="20686"/>
                    </a:cubicBezTo>
                    <a:cubicBezTo>
                      <a:pt x="6853" y="21297"/>
                      <a:pt x="7322" y="21600"/>
                      <a:pt x="7790" y="21600"/>
                    </a:cubicBezTo>
                    <a:cubicBezTo>
                      <a:pt x="8259" y="21600"/>
                      <a:pt x="8722" y="21297"/>
                      <a:pt x="8722" y="20686"/>
                    </a:cubicBezTo>
                    <a:cubicBezTo>
                      <a:pt x="9555" y="18101"/>
                      <a:pt x="9555" y="15061"/>
                      <a:pt x="10383" y="11865"/>
                    </a:cubicBezTo>
                    <a:cubicBezTo>
                      <a:pt x="10383" y="9886"/>
                      <a:pt x="10383" y="8063"/>
                      <a:pt x="11217" y="5478"/>
                    </a:cubicBezTo>
                    <a:cubicBezTo>
                      <a:pt x="11217" y="10497"/>
                      <a:pt x="10383" y="15061"/>
                      <a:pt x="10383" y="20080"/>
                    </a:cubicBezTo>
                    <a:cubicBezTo>
                      <a:pt x="10383" y="20428"/>
                      <a:pt x="10937" y="20780"/>
                      <a:pt x="11606" y="20780"/>
                    </a:cubicBezTo>
                    <a:cubicBezTo>
                      <a:pt x="12093" y="20780"/>
                      <a:pt x="12647" y="20593"/>
                      <a:pt x="13085" y="20080"/>
                    </a:cubicBezTo>
                    <a:lnTo>
                      <a:pt x="13085" y="18101"/>
                    </a:lnTo>
                    <a:cubicBezTo>
                      <a:pt x="13085" y="18533"/>
                      <a:pt x="13889" y="18917"/>
                      <a:pt x="14583" y="18917"/>
                    </a:cubicBezTo>
                    <a:cubicBezTo>
                      <a:pt x="15112" y="18917"/>
                      <a:pt x="15575" y="18694"/>
                      <a:pt x="15575" y="18101"/>
                    </a:cubicBezTo>
                    <a:cubicBezTo>
                      <a:pt x="16408" y="15061"/>
                      <a:pt x="16408" y="10497"/>
                      <a:pt x="18277" y="6695"/>
                    </a:cubicBezTo>
                    <a:cubicBezTo>
                      <a:pt x="18277" y="8669"/>
                      <a:pt x="17236" y="10497"/>
                      <a:pt x="17236" y="11259"/>
                    </a:cubicBezTo>
                    <a:lnTo>
                      <a:pt x="17236" y="12476"/>
                    </a:lnTo>
                    <a:cubicBezTo>
                      <a:pt x="16408" y="14299"/>
                      <a:pt x="16408" y="16278"/>
                      <a:pt x="16408" y="18101"/>
                    </a:cubicBezTo>
                    <a:cubicBezTo>
                      <a:pt x="16408" y="18787"/>
                      <a:pt x="16877" y="19126"/>
                      <a:pt x="17346" y="19126"/>
                    </a:cubicBezTo>
                    <a:cubicBezTo>
                      <a:pt x="17808" y="19126"/>
                      <a:pt x="18277" y="18787"/>
                      <a:pt x="18277" y="18101"/>
                    </a:cubicBezTo>
                    <a:cubicBezTo>
                      <a:pt x="19938" y="16884"/>
                      <a:pt x="19938" y="15061"/>
                      <a:pt x="19938" y="13082"/>
                    </a:cubicBezTo>
                    <a:cubicBezTo>
                      <a:pt x="19938" y="13082"/>
                      <a:pt x="20772" y="13082"/>
                      <a:pt x="20772" y="12476"/>
                    </a:cubicBezTo>
                    <a:cubicBezTo>
                      <a:pt x="20772" y="11259"/>
                      <a:pt x="21600" y="10497"/>
                      <a:pt x="20772" y="9280"/>
                    </a:cubicBezTo>
                    <a:lnTo>
                      <a:pt x="19938" y="9280"/>
                    </a:lnTo>
                    <a:cubicBezTo>
                      <a:pt x="20772" y="7453"/>
                      <a:pt x="20772" y="5478"/>
                      <a:pt x="19111" y="3651"/>
                    </a:cubicBezTo>
                    <a:cubicBezTo>
                      <a:pt x="19111" y="3651"/>
                      <a:pt x="18739" y="3316"/>
                      <a:pt x="18186" y="3316"/>
                    </a:cubicBezTo>
                    <a:cubicBezTo>
                      <a:pt x="17906" y="3316"/>
                      <a:pt x="17583" y="3401"/>
                      <a:pt x="17236" y="3651"/>
                    </a:cubicBezTo>
                    <a:lnTo>
                      <a:pt x="17236" y="1676"/>
                    </a:lnTo>
                    <a:cubicBezTo>
                      <a:pt x="16755" y="963"/>
                      <a:pt x="16268" y="669"/>
                      <a:pt x="15782" y="669"/>
                    </a:cubicBezTo>
                    <a:cubicBezTo>
                      <a:pt x="15435" y="669"/>
                      <a:pt x="15094" y="816"/>
                      <a:pt x="14747" y="1065"/>
                    </a:cubicBezTo>
                    <a:cubicBezTo>
                      <a:pt x="13913" y="2282"/>
                      <a:pt x="13913" y="2893"/>
                      <a:pt x="13085" y="4261"/>
                    </a:cubicBezTo>
                    <a:lnTo>
                      <a:pt x="13085" y="1065"/>
                    </a:lnTo>
                    <a:cubicBezTo>
                      <a:pt x="12568" y="762"/>
                      <a:pt x="12099" y="611"/>
                      <a:pt x="11655" y="611"/>
                    </a:cubicBezTo>
                    <a:cubicBezTo>
                      <a:pt x="11217" y="611"/>
                      <a:pt x="10803" y="762"/>
                      <a:pt x="10383" y="1065"/>
                    </a:cubicBezTo>
                    <a:cubicBezTo>
                      <a:pt x="9555" y="1676"/>
                      <a:pt x="9555" y="2282"/>
                      <a:pt x="9555" y="3651"/>
                    </a:cubicBezTo>
                    <a:lnTo>
                      <a:pt x="9555" y="1676"/>
                    </a:lnTo>
                    <a:cubicBezTo>
                      <a:pt x="9555" y="963"/>
                      <a:pt x="8630" y="669"/>
                      <a:pt x="7863" y="669"/>
                    </a:cubicBezTo>
                    <a:cubicBezTo>
                      <a:pt x="7316" y="669"/>
                      <a:pt x="6853" y="816"/>
                      <a:pt x="6853" y="1065"/>
                    </a:cubicBezTo>
                    <a:cubicBezTo>
                      <a:pt x="6025" y="3651"/>
                      <a:pt x="6025" y="6084"/>
                      <a:pt x="5192" y="8063"/>
                    </a:cubicBezTo>
                    <a:cubicBezTo>
                      <a:pt x="6025" y="5478"/>
                      <a:pt x="5192" y="3651"/>
                      <a:pt x="5192" y="1065"/>
                    </a:cubicBezTo>
                    <a:cubicBezTo>
                      <a:pt x="5192" y="459"/>
                      <a:pt x="3530" y="459"/>
                      <a:pt x="3530" y="459"/>
                    </a:cubicBezTo>
                    <a:cubicBezTo>
                      <a:pt x="2702" y="1065"/>
                      <a:pt x="2702" y="1065"/>
                      <a:pt x="2702" y="1676"/>
                    </a:cubicBezTo>
                    <a:lnTo>
                      <a:pt x="2702" y="459"/>
                    </a:lnTo>
                    <a:cubicBezTo>
                      <a:pt x="2702" y="156"/>
                      <a:pt x="2234" y="0"/>
                      <a:pt x="1765" y="0"/>
                    </a:cubicBezTo>
                    <a:close/>
                  </a:path>
                </a:pathLst>
              </a:custGeom>
              <a:solidFill>
                <a:srgbClr val="64351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144" name="Google Shape;279;p28"/>
              <p:cNvSpPr/>
              <p:nvPr/>
            </p:nvSpPr>
            <p:spPr>
              <a:xfrm>
                <a:off x="408794" y="71749"/>
                <a:ext cx="130722" cy="2086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941" h="21600" extrusionOk="0">
                    <a:moveTo>
                      <a:pt x="17569" y="12777"/>
                    </a:moveTo>
                    <a:cubicBezTo>
                      <a:pt x="17901" y="12991"/>
                      <a:pt x="18054" y="13090"/>
                      <a:pt x="18121" y="13197"/>
                    </a:cubicBezTo>
                    <a:cubicBezTo>
                      <a:pt x="17950" y="13046"/>
                      <a:pt x="17766" y="12907"/>
                      <a:pt x="17569" y="12777"/>
                    </a:cubicBezTo>
                    <a:close/>
                    <a:moveTo>
                      <a:pt x="4083" y="0"/>
                    </a:moveTo>
                    <a:lnTo>
                      <a:pt x="3473" y="398"/>
                    </a:lnTo>
                    <a:cubicBezTo>
                      <a:pt x="6077" y="2081"/>
                      <a:pt x="10518" y="3268"/>
                      <a:pt x="12360" y="5349"/>
                    </a:cubicBezTo>
                    <a:cubicBezTo>
                      <a:pt x="11744" y="5349"/>
                      <a:pt x="11744" y="5744"/>
                      <a:pt x="11744" y="5744"/>
                    </a:cubicBezTo>
                    <a:cubicBezTo>
                      <a:pt x="12360" y="7033"/>
                      <a:pt x="12970" y="7825"/>
                      <a:pt x="13738" y="8617"/>
                    </a:cubicBezTo>
                    <a:cubicBezTo>
                      <a:pt x="12360" y="7825"/>
                      <a:pt x="11134" y="6536"/>
                      <a:pt x="9140" y="5744"/>
                    </a:cubicBezTo>
                    <a:cubicBezTo>
                      <a:pt x="9140" y="5628"/>
                      <a:pt x="9036" y="5581"/>
                      <a:pt x="8888" y="5581"/>
                    </a:cubicBezTo>
                    <a:cubicBezTo>
                      <a:pt x="8529" y="5581"/>
                      <a:pt x="7914" y="5860"/>
                      <a:pt x="7914" y="6142"/>
                    </a:cubicBezTo>
                    <a:cubicBezTo>
                      <a:pt x="9908" y="7430"/>
                      <a:pt x="11134" y="9012"/>
                      <a:pt x="12360" y="10301"/>
                    </a:cubicBezTo>
                    <a:cubicBezTo>
                      <a:pt x="11134" y="9508"/>
                      <a:pt x="9908" y="8220"/>
                      <a:pt x="7914" y="7430"/>
                    </a:cubicBezTo>
                    <a:cubicBezTo>
                      <a:pt x="7914" y="7314"/>
                      <a:pt x="7810" y="7265"/>
                      <a:pt x="7662" y="7265"/>
                    </a:cubicBezTo>
                    <a:cubicBezTo>
                      <a:pt x="7303" y="7265"/>
                      <a:pt x="6688" y="7543"/>
                      <a:pt x="6688" y="7825"/>
                    </a:cubicBezTo>
                    <a:cubicBezTo>
                      <a:pt x="6688" y="8220"/>
                      <a:pt x="7303" y="8617"/>
                      <a:pt x="7914" y="9012"/>
                    </a:cubicBezTo>
                    <a:cubicBezTo>
                      <a:pt x="7303" y="8617"/>
                      <a:pt x="6688" y="8220"/>
                      <a:pt x="6077" y="8220"/>
                    </a:cubicBezTo>
                    <a:cubicBezTo>
                      <a:pt x="6077" y="8022"/>
                      <a:pt x="5884" y="7924"/>
                      <a:pt x="5615" y="7924"/>
                    </a:cubicBezTo>
                    <a:cubicBezTo>
                      <a:pt x="5350" y="7924"/>
                      <a:pt x="5004" y="8022"/>
                      <a:pt x="4698" y="8220"/>
                    </a:cubicBezTo>
                    <a:cubicBezTo>
                      <a:pt x="4083" y="7430"/>
                      <a:pt x="2857" y="6142"/>
                      <a:pt x="868" y="5349"/>
                    </a:cubicBezTo>
                    <a:cubicBezTo>
                      <a:pt x="868" y="5349"/>
                      <a:pt x="253" y="5349"/>
                      <a:pt x="253" y="5744"/>
                    </a:cubicBezTo>
                    <a:cubicBezTo>
                      <a:pt x="253" y="6142"/>
                      <a:pt x="253" y="6142"/>
                      <a:pt x="868" y="6536"/>
                    </a:cubicBezTo>
                    <a:cubicBezTo>
                      <a:pt x="253" y="6536"/>
                      <a:pt x="-358" y="6536"/>
                      <a:pt x="253" y="7033"/>
                    </a:cubicBezTo>
                    <a:cubicBezTo>
                      <a:pt x="2247" y="10301"/>
                      <a:pt x="6077" y="12777"/>
                      <a:pt x="8529" y="16045"/>
                    </a:cubicBezTo>
                    <a:cubicBezTo>
                      <a:pt x="8529" y="16045"/>
                      <a:pt x="7914" y="16045"/>
                      <a:pt x="7914" y="16442"/>
                    </a:cubicBezTo>
                    <a:cubicBezTo>
                      <a:pt x="8529" y="18126"/>
                      <a:pt x="10518" y="19809"/>
                      <a:pt x="11744" y="21394"/>
                    </a:cubicBezTo>
                    <a:cubicBezTo>
                      <a:pt x="11744" y="21542"/>
                      <a:pt x="11857" y="21600"/>
                      <a:pt x="12009" y="21600"/>
                    </a:cubicBezTo>
                    <a:cubicBezTo>
                      <a:pt x="12368" y="21600"/>
                      <a:pt x="12970" y="21275"/>
                      <a:pt x="12970" y="20996"/>
                    </a:cubicBezTo>
                    <a:cubicBezTo>
                      <a:pt x="12970" y="20204"/>
                      <a:pt x="12360" y="18918"/>
                      <a:pt x="11744" y="17728"/>
                    </a:cubicBezTo>
                    <a:lnTo>
                      <a:pt x="11744" y="17333"/>
                    </a:lnTo>
                    <a:lnTo>
                      <a:pt x="11134" y="17333"/>
                    </a:lnTo>
                    <a:lnTo>
                      <a:pt x="11134" y="16442"/>
                    </a:lnTo>
                    <a:cubicBezTo>
                      <a:pt x="12360" y="17333"/>
                      <a:pt x="13738" y="18918"/>
                      <a:pt x="15575" y="20204"/>
                    </a:cubicBezTo>
                    <a:cubicBezTo>
                      <a:pt x="15575" y="20320"/>
                      <a:pt x="15683" y="20369"/>
                      <a:pt x="15831" y="20369"/>
                    </a:cubicBezTo>
                    <a:cubicBezTo>
                      <a:pt x="16190" y="20369"/>
                      <a:pt x="16801" y="20088"/>
                      <a:pt x="16801" y="19809"/>
                    </a:cubicBezTo>
                    <a:cubicBezTo>
                      <a:pt x="16190" y="18126"/>
                      <a:pt x="13738" y="16442"/>
                      <a:pt x="12360" y="15252"/>
                    </a:cubicBezTo>
                    <a:cubicBezTo>
                      <a:pt x="12360" y="14460"/>
                      <a:pt x="11744" y="13967"/>
                      <a:pt x="11134" y="13174"/>
                    </a:cubicBezTo>
                    <a:lnTo>
                      <a:pt x="16801" y="16936"/>
                    </a:lnTo>
                    <a:cubicBezTo>
                      <a:pt x="17569" y="16936"/>
                      <a:pt x="18179" y="16442"/>
                      <a:pt x="18179" y="16045"/>
                    </a:cubicBezTo>
                    <a:cubicBezTo>
                      <a:pt x="17569" y="15650"/>
                      <a:pt x="17569" y="15252"/>
                      <a:pt x="16805" y="14858"/>
                    </a:cubicBezTo>
                    <a:cubicBezTo>
                      <a:pt x="17569" y="15252"/>
                      <a:pt x="18795" y="16045"/>
                      <a:pt x="19405" y="16442"/>
                    </a:cubicBezTo>
                    <a:cubicBezTo>
                      <a:pt x="19661" y="16544"/>
                      <a:pt x="19899" y="16587"/>
                      <a:pt x="20101" y="16587"/>
                    </a:cubicBezTo>
                    <a:cubicBezTo>
                      <a:pt x="20887" y="16587"/>
                      <a:pt x="21242" y="15963"/>
                      <a:pt x="20631" y="15650"/>
                    </a:cubicBezTo>
                    <a:cubicBezTo>
                      <a:pt x="19760" y="15084"/>
                      <a:pt x="19199" y="14268"/>
                      <a:pt x="18503" y="13560"/>
                    </a:cubicBezTo>
                    <a:cubicBezTo>
                      <a:pt x="19513" y="13496"/>
                      <a:pt x="20021" y="13136"/>
                      <a:pt x="20021" y="12777"/>
                    </a:cubicBezTo>
                    <a:cubicBezTo>
                      <a:pt x="19405" y="12382"/>
                      <a:pt x="19405" y="12382"/>
                      <a:pt x="19405" y="11984"/>
                    </a:cubicBezTo>
                    <a:cubicBezTo>
                      <a:pt x="20021" y="11984"/>
                      <a:pt x="20021" y="11984"/>
                      <a:pt x="20021" y="11491"/>
                    </a:cubicBezTo>
                    <a:cubicBezTo>
                      <a:pt x="18795" y="9906"/>
                      <a:pt x="16801" y="8220"/>
                      <a:pt x="14964" y="6536"/>
                    </a:cubicBezTo>
                    <a:cubicBezTo>
                      <a:pt x="14964" y="6536"/>
                      <a:pt x="14349" y="6142"/>
                      <a:pt x="14349" y="5744"/>
                    </a:cubicBezTo>
                    <a:cubicBezTo>
                      <a:pt x="12970" y="3268"/>
                      <a:pt x="7914" y="1190"/>
                      <a:pt x="4083" y="0"/>
                    </a:cubicBezTo>
                    <a:close/>
                  </a:path>
                </a:pathLst>
              </a:custGeom>
              <a:solidFill>
                <a:srgbClr val="64351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145" name="Google Shape;280;p28"/>
              <p:cNvSpPr/>
              <p:nvPr/>
            </p:nvSpPr>
            <p:spPr>
              <a:xfrm>
                <a:off x="346289" y="35411"/>
                <a:ext cx="159731" cy="11574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631" y="3035"/>
                    </a:moveTo>
                    <a:cubicBezTo>
                      <a:pt x="8150" y="3035"/>
                      <a:pt x="8666" y="3747"/>
                      <a:pt x="9185" y="3747"/>
                    </a:cubicBezTo>
                    <a:cubicBezTo>
                      <a:pt x="9185" y="4176"/>
                      <a:pt x="9185" y="4599"/>
                      <a:pt x="9295" y="4877"/>
                    </a:cubicBezTo>
                    <a:cubicBezTo>
                      <a:pt x="8522" y="4259"/>
                      <a:pt x="8074" y="3647"/>
                      <a:pt x="7631" y="3035"/>
                    </a:cubicBezTo>
                    <a:close/>
                    <a:moveTo>
                      <a:pt x="3234" y="0"/>
                    </a:moveTo>
                    <a:cubicBezTo>
                      <a:pt x="2714" y="0"/>
                      <a:pt x="2199" y="712"/>
                      <a:pt x="2714" y="1606"/>
                    </a:cubicBezTo>
                    <a:cubicBezTo>
                      <a:pt x="4917" y="4463"/>
                      <a:pt x="7115" y="7498"/>
                      <a:pt x="8666" y="9638"/>
                    </a:cubicBezTo>
                    <a:cubicBezTo>
                      <a:pt x="6467" y="7498"/>
                      <a:pt x="4397" y="5175"/>
                      <a:pt x="2199" y="3035"/>
                    </a:cubicBezTo>
                    <a:cubicBezTo>
                      <a:pt x="1679" y="3035"/>
                      <a:pt x="1164" y="3747"/>
                      <a:pt x="1679" y="4463"/>
                    </a:cubicBezTo>
                    <a:cubicBezTo>
                      <a:pt x="2199" y="6070"/>
                      <a:pt x="3234" y="7498"/>
                      <a:pt x="4397" y="8927"/>
                    </a:cubicBezTo>
                    <a:cubicBezTo>
                      <a:pt x="3397" y="8309"/>
                      <a:pt x="2108" y="6640"/>
                      <a:pt x="1107" y="6640"/>
                    </a:cubicBezTo>
                    <a:cubicBezTo>
                      <a:pt x="944" y="6640"/>
                      <a:pt x="792" y="6682"/>
                      <a:pt x="644" y="6781"/>
                    </a:cubicBezTo>
                    <a:cubicBezTo>
                      <a:pt x="0" y="6781"/>
                      <a:pt x="0" y="7498"/>
                      <a:pt x="0" y="7498"/>
                    </a:cubicBezTo>
                    <a:cubicBezTo>
                      <a:pt x="0" y="10533"/>
                      <a:pt x="2199" y="12673"/>
                      <a:pt x="3234" y="14997"/>
                    </a:cubicBezTo>
                    <a:cubicBezTo>
                      <a:pt x="3234" y="14997"/>
                      <a:pt x="3234" y="15708"/>
                      <a:pt x="3882" y="15708"/>
                    </a:cubicBezTo>
                    <a:lnTo>
                      <a:pt x="3882" y="16425"/>
                    </a:lnTo>
                    <a:cubicBezTo>
                      <a:pt x="5432" y="18565"/>
                      <a:pt x="6467" y="20177"/>
                      <a:pt x="8666" y="21600"/>
                    </a:cubicBezTo>
                    <a:cubicBezTo>
                      <a:pt x="8666" y="21600"/>
                      <a:pt x="9701" y="20888"/>
                      <a:pt x="9185" y="20177"/>
                    </a:cubicBezTo>
                    <a:cubicBezTo>
                      <a:pt x="8666" y="18565"/>
                      <a:pt x="7631" y="17853"/>
                      <a:pt x="6467" y="17137"/>
                    </a:cubicBezTo>
                    <a:cubicBezTo>
                      <a:pt x="6122" y="16660"/>
                      <a:pt x="5777" y="16184"/>
                      <a:pt x="5432" y="15708"/>
                    </a:cubicBezTo>
                    <a:cubicBezTo>
                      <a:pt x="5535" y="15855"/>
                      <a:pt x="5641" y="15912"/>
                      <a:pt x="5735" y="15912"/>
                    </a:cubicBezTo>
                    <a:cubicBezTo>
                      <a:pt x="6115" y="15912"/>
                      <a:pt x="6365" y="14997"/>
                      <a:pt x="5952" y="14997"/>
                    </a:cubicBezTo>
                    <a:cubicBezTo>
                      <a:pt x="5531" y="14274"/>
                      <a:pt x="4769" y="13197"/>
                      <a:pt x="4223" y="13197"/>
                    </a:cubicBezTo>
                    <a:cubicBezTo>
                      <a:pt x="4094" y="13197"/>
                      <a:pt x="3977" y="13254"/>
                      <a:pt x="3882" y="13390"/>
                    </a:cubicBezTo>
                    <a:cubicBezTo>
                      <a:pt x="2790" y="11381"/>
                      <a:pt x="2267" y="9842"/>
                      <a:pt x="1778" y="8482"/>
                    </a:cubicBezTo>
                    <a:cubicBezTo>
                      <a:pt x="2324" y="9398"/>
                      <a:pt x="4970" y="11397"/>
                      <a:pt x="5432" y="12673"/>
                    </a:cubicBezTo>
                    <a:cubicBezTo>
                      <a:pt x="7115" y="14102"/>
                      <a:pt x="8666" y="16425"/>
                      <a:pt x="10349" y="17853"/>
                    </a:cubicBezTo>
                    <a:cubicBezTo>
                      <a:pt x="10447" y="17990"/>
                      <a:pt x="10565" y="18047"/>
                      <a:pt x="10686" y="18047"/>
                    </a:cubicBezTo>
                    <a:cubicBezTo>
                      <a:pt x="11206" y="18047"/>
                      <a:pt x="11801" y="17001"/>
                      <a:pt x="11384" y="16425"/>
                    </a:cubicBezTo>
                    <a:lnTo>
                      <a:pt x="6486" y="9665"/>
                    </a:lnTo>
                    <a:cubicBezTo>
                      <a:pt x="7642" y="11260"/>
                      <a:pt x="8670" y="12678"/>
                      <a:pt x="9701" y="13390"/>
                    </a:cubicBezTo>
                    <a:cubicBezTo>
                      <a:pt x="11384" y="14997"/>
                      <a:pt x="12419" y="17137"/>
                      <a:pt x="14098" y="17853"/>
                    </a:cubicBezTo>
                    <a:cubicBezTo>
                      <a:pt x="14295" y="17990"/>
                      <a:pt x="14458" y="18047"/>
                      <a:pt x="14583" y="18047"/>
                    </a:cubicBezTo>
                    <a:cubicBezTo>
                      <a:pt x="15114" y="18047"/>
                      <a:pt x="15034" y="17001"/>
                      <a:pt x="14617" y="16425"/>
                    </a:cubicBezTo>
                    <a:cubicBezTo>
                      <a:pt x="13700" y="14369"/>
                      <a:pt x="12680" y="12453"/>
                      <a:pt x="11380" y="10428"/>
                    </a:cubicBezTo>
                    <a:cubicBezTo>
                      <a:pt x="12108" y="11506"/>
                      <a:pt x="12627" y="12087"/>
                      <a:pt x="13582" y="12673"/>
                    </a:cubicBezTo>
                    <a:cubicBezTo>
                      <a:pt x="13719" y="12867"/>
                      <a:pt x="13897" y="12956"/>
                      <a:pt x="14068" y="12956"/>
                    </a:cubicBezTo>
                    <a:cubicBezTo>
                      <a:pt x="14542" y="12956"/>
                      <a:pt x="14996" y="12291"/>
                      <a:pt x="14617" y="11245"/>
                    </a:cubicBezTo>
                    <a:lnTo>
                      <a:pt x="14098" y="11245"/>
                    </a:lnTo>
                    <a:cubicBezTo>
                      <a:pt x="14617" y="11245"/>
                      <a:pt x="15133" y="10533"/>
                      <a:pt x="15133" y="10533"/>
                    </a:cubicBezTo>
                    <a:cubicBezTo>
                      <a:pt x="17332" y="13390"/>
                      <a:pt x="18886" y="16425"/>
                      <a:pt x="20565" y="19460"/>
                    </a:cubicBezTo>
                    <a:cubicBezTo>
                      <a:pt x="20713" y="19664"/>
                      <a:pt x="20861" y="19753"/>
                      <a:pt x="20997" y="19753"/>
                    </a:cubicBezTo>
                    <a:cubicBezTo>
                      <a:pt x="21338" y="19753"/>
                      <a:pt x="21600" y="19203"/>
                      <a:pt x="21600" y="18565"/>
                    </a:cubicBezTo>
                    <a:cubicBezTo>
                      <a:pt x="18886" y="12673"/>
                      <a:pt x="14617" y="5175"/>
                      <a:pt x="9701" y="3035"/>
                    </a:cubicBezTo>
                    <a:cubicBezTo>
                      <a:pt x="8666" y="1606"/>
                      <a:pt x="7115" y="712"/>
                      <a:pt x="5952" y="0"/>
                    </a:cubicBezTo>
                    <a:cubicBezTo>
                      <a:pt x="5432" y="0"/>
                      <a:pt x="5432" y="712"/>
                      <a:pt x="5432" y="712"/>
                    </a:cubicBezTo>
                    <a:cubicBezTo>
                      <a:pt x="4917" y="712"/>
                      <a:pt x="3882" y="0"/>
                      <a:pt x="3234" y="0"/>
                    </a:cubicBezTo>
                    <a:close/>
                  </a:path>
                </a:pathLst>
              </a:custGeom>
              <a:solidFill>
                <a:srgbClr val="64351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146" name="Google Shape;281;p28"/>
              <p:cNvSpPr/>
              <p:nvPr/>
            </p:nvSpPr>
            <p:spPr>
              <a:xfrm>
                <a:off x="342449" y="30982"/>
                <a:ext cx="153661" cy="14697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287" h="21600" extrusionOk="0">
                    <a:moveTo>
                      <a:pt x="7821" y="7116"/>
                    </a:moveTo>
                    <a:cubicBezTo>
                      <a:pt x="8350" y="7116"/>
                      <a:pt x="8350" y="7681"/>
                      <a:pt x="8882" y="8241"/>
                    </a:cubicBezTo>
                    <a:lnTo>
                      <a:pt x="8882" y="10631"/>
                    </a:lnTo>
                    <a:cubicBezTo>
                      <a:pt x="8350" y="9506"/>
                      <a:pt x="8350" y="8241"/>
                      <a:pt x="7821" y="7116"/>
                    </a:cubicBezTo>
                    <a:close/>
                    <a:moveTo>
                      <a:pt x="6315" y="0"/>
                    </a:moveTo>
                    <a:cubicBezTo>
                      <a:pt x="5468" y="0"/>
                      <a:pt x="5091" y="1974"/>
                      <a:pt x="5569" y="2476"/>
                    </a:cubicBezTo>
                    <a:lnTo>
                      <a:pt x="5037" y="3041"/>
                    </a:lnTo>
                    <a:cubicBezTo>
                      <a:pt x="5037" y="2476"/>
                      <a:pt x="5037" y="1916"/>
                      <a:pt x="4509" y="1211"/>
                    </a:cubicBezTo>
                    <a:cubicBezTo>
                      <a:pt x="4509" y="931"/>
                      <a:pt x="4210" y="791"/>
                      <a:pt x="3911" y="791"/>
                    </a:cubicBezTo>
                    <a:cubicBezTo>
                      <a:pt x="3612" y="791"/>
                      <a:pt x="3313" y="931"/>
                      <a:pt x="3313" y="1211"/>
                    </a:cubicBezTo>
                    <a:cubicBezTo>
                      <a:pt x="2784" y="1916"/>
                      <a:pt x="3313" y="5991"/>
                      <a:pt x="3313" y="7681"/>
                    </a:cubicBezTo>
                    <a:cubicBezTo>
                      <a:pt x="2784" y="5991"/>
                      <a:pt x="2784" y="2476"/>
                      <a:pt x="2252" y="651"/>
                    </a:cubicBezTo>
                    <a:cubicBezTo>
                      <a:pt x="2252" y="367"/>
                      <a:pt x="1988" y="227"/>
                      <a:pt x="1724" y="227"/>
                    </a:cubicBezTo>
                    <a:cubicBezTo>
                      <a:pt x="1460" y="227"/>
                      <a:pt x="1192" y="367"/>
                      <a:pt x="1192" y="651"/>
                    </a:cubicBezTo>
                    <a:cubicBezTo>
                      <a:pt x="532" y="651"/>
                      <a:pt x="0" y="651"/>
                      <a:pt x="0" y="1211"/>
                    </a:cubicBezTo>
                    <a:cubicBezTo>
                      <a:pt x="532" y="3041"/>
                      <a:pt x="532" y="4726"/>
                      <a:pt x="532" y="6556"/>
                    </a:cubicBezTo>
                    <a:cubicBezTo>
                      <a:pt x="532" y="6951"/>
                      <a:pt x="862" y="7351"/>
                      <a:pt x="1243" y="7351"/>
                    </a:cubicBezTo>
                    <a:cubicBezTo>
                      <a:pt x="1402" y="7351"/>
                      <a:pt x="1569" y="7281"/>
                      <a:pt x="1724" y="7116"/>
                    </a:cubicBezTo>
                    <a:cubicBezTo>
                      <a:pt x="2252" y="8241"/>
                      <a:pt x="2252" y="9506"/>
                      <a:pt x="2784" y="10631"/>
                    </a:cubicBezTo>
                    <a:cubicBezTo>
                      <a:pt x="3049" y="10915"/>
                      <a:pt x="3313" y="11055"/>
                      <a:pt x="3515" y="11055"/>
                    </a:cubicBezTo>
                    <a:cubicBezTo>
                      <a:pt x="3713" y="11055"/>
                      <a:pt x="3845" y="10915"/>
                      <a:pt x="3845" y="10631"/>
                    </a:cubicBezTo>
                    <a:cubicBezTo>
                      <a:pt x="4509" y="10631"/>
                      <a:pt x="4509" y="10631"/>
                      <a:pt x="4509" y="10071"/>
                    </a:cubicBezTo>
                    <a:cubicBezTo>
                      <a:pt x="5037" y="11196"/>
                      <a:pt x="5037" y="11756"/>
                      <a:pt x="5569" y="13021"/>
                    </a:cubicBezTo>
                    <a:cubicBezTo>
                      <a:pt x="5569" y="13256"/>
                      <a:pt x="5841" y="13392"/>
                      <a:pt x="6120" y="13392"/>
                    </a:cubicBezTo>
                    <a:cubicBezTo>
                      <a:pt x="6520" y="13392"/>
                      <a:pt x="6936" y="13120"/>
                      <a:pt x="6629" y="12461"/>
                    </a:cubicBezTo>
                    <a:lnTo>
                      <a:pt x="6629" y="7116"/>
                    </a:lnTo>
                    <a:cubicBezTo>
                      <a:pt x="6629" y="8946"/>
                      <a:pt x="7157" y="10631"/>
                      <a:pt x="7821" y="13021"/>
                    </a:cubicBezTo>
                    <a:cubicBezTo>
                      <a:pt x="7821" y="13586"/>
                      <a:pt x="8350" y="14710"/>
                      <a:pt x="8882" y="14710"/>
                    </a:cubicBezTo>
                    <a:cubicBezTo>
                      <a:pt x="9410" y="14710"/>
                      <a:pt x="9410" y="14710"/>
                      <a:pt x="9942" y="14146"/>
                    </a:cubicBezTo>
                    <a:lnTo>
                      <a:pt x="9942" y="12461"/>
                    </a:lnTo>
                    <a:cubicBezTo>
                      <a:pt x="9942" y="11756"/>
                      <a:pt x="9942" y="11196"/>
                      <a:pt x="10470" y="10631"/>
                    </a:cubicBezTo>
                    <a:lnTo>
                      <a:pt x="10470" y="9506"/>
                    </a:lnTo>
                    <a:cubicBezTo>
                      <a:pt x="10470" y="11196"/>
                      <a:pt x="11134" y="13586"/>
                      <a:pt x="11662" y="15271"/>
                    </a:cubicBezTo>
                    <a:cubicBezTo>
                      <a:pt x="11134" y="15271"/>
                      <a:pt x="10470" y="15271"/>
                      <a:pt x="10470" y="15975"/>
                    </a:cubicBezTo>
                    <a:cubicBezTo>
                      <a:pt x="9410" y="16540"/>
                      <a:pt x="9410" y="17100"/>
                      <a:pt x="9942" y="18225"/>
                    </a:cubicBezTo>
                    <a:lnTo>
                      <a:pt x="10470" y="18225"/>
                    </a:lnTo>
                    <a:cubicBezTo>
                      <a:pt x="10959" y="19157"/>
                      <a:pt x="11662" y="19709"/>
                      <a:pt x="12423" y="19709"/>
                    </a:cubicBezTo>
                    <a:cubicBezTo>
                      <a:pt x="12695" y="19709"/>
                      <a:pt x="12975" y="19639"/>
                      <a:pt x="13254" y="19490"/>
                    </a:cubicBezTo>
                    <a:cubicBezTo>
                      <a:pt x="13783" y="18786"/>
                      <a:pt x="14447" y="18225"/>
                      <a:pt x="14447" y="17661"/>
                    </a:cubicBezTo>
                    <a:cubicBezTo>
                      <a:pt x="14757" y="18320"/>
                      <a:pt x="15068" y="18596"/>
                      <a:pt x="15379" y="18596"/>
                    </a:cubicBezTo>
                    <a:cubicBezTo>
                      <a:pt x="15596" y="18596"/>
                      <a:pt x="15817" y="18460"/>
                      <a:pt x="16035" y="18225"/>
                    </a:cubicBezTo>
                    <a:lnTo>
                      <a:pt x="16035" y="18786"/>
                    </a:lnTo>
                    <a:cubicBezTo>
                      <a:pt x="16299" y="19420"/>
                      <a:pt x="16730" y="19738"/>
                      <a:pt x="17095" y="19738"/>
                    </a:cubicBezTo>
                    <a:cubicBezTo>
                      <a:pt x="17460" y="19738"/>
                      <a:pt x="17759" y="19420"/>
                      <a:pt x="17759" y="18786"/>
                    </a:cubicBezTo>
                    <a:cubicBezTo>
                      <a:pt x="18287" y="20055"/>
                      <a:pt x="18819" y="20615"/>
                      <a:pt x="19348" y="21180"/>
                    </a:cubicBezTo>
                    <a:cubicBezTo>
                      <a:pt x="19616" y="21460"/>
                      <a:pt x="19880" y="21600"/>
                      <a:pt x="20159" y="21600"/>
                    </a:cubicBezTo>
                    <a:cubicBezTo>
                      <a:pt x="20443" y="21600"/>
                      <a:pt x="20742" y="21460"/>
                      <a:pt x="21072" y="21180"/>
                    </a:cubicBezTo>
                    <a:cubicBezTo>
                      <a:pt x="21600" y="19490"/>
                      <a:pt x="21072" y="15271"/>
                      <a:pt x="20408" y="13586"/>
                    </a:cubicBezTo>
                    <a:cubicBezTo>
                      <a:pt x="19880" y="13021"/>
                      <a:pt x="19348" y="13021"/>
                      <a:pt x="18819" y="13021"/>
                    </a:cubicBezTo>
                    <a:cubicBezTo>
                      <a:pt x="18819" y="12461"/>
                      <a:pt x="18287" y="11196"/>
                      <a:pt x="18287" y="10631"/>
                    </a:cubicBezTo>
                    <a:cubicBezTo>
                      <a:pt x="18287" y="10235"/>
                      <a:pt x="17693" y="9836"/>
                      <a:pt x="17157" y="9836"/>
                    </a:cubicBezTo>
                    <a:cubicBezTo>
                      <a:pt x="16932" y="9836"/>
                      <a:pt x="16722" y="9906"/>
                      <a:pt x="16567" y="10071"/>
                    </a:cubicBezTo>
                    <a:cubicBezTo>
                      <a:pt x="16567" y="9506"/>
                      <a:pt x="16567" y="9506"/>
                      <a:pt x="16035" y="8946"/>
                    </a:cubicBezTo>
                    <a:cubicBezTo>
                      <a:pt x="16035" y="8645"/>
                      <a:pt x="15841" y="8472"/>
                      <a:pt x="15619" y="8472"/>
                    </a:cubicBezTo>
                    <a:cubicBezTo>
                      <a:pt x="15324" y="8472"/>
                      <a:pt x="14975" y="8781"/>
                      <a:pt x="14975" y="9506"/>
                    </a:cubicBezTo>
                    <a:cubicBezTo>
                      <a:pt x="14447" y="8946"/>
                      <a:pt x="14447" y="8241"/>
                      <a:pt x="13783" y="7116"/>
                    </a:cubicBezTo>
                    <a:cubicBezTo>
                      <a:pt x="13783" y="6836"/>
                      <a:pt x="13518" y="6696"/>
                      <a:pt x="13254" y="6696"/>
                    </a:cubicBezTo>
                    <a:cubicBezTo>
                      <a:pt x="12986" y="6696"/>
                      <a:pt x="12722" y="6836"/>
                      <a:pt x="12722" y="7116"/>
                    </a:cubicBezTo>
                    <a:cubicBezTo>
                      <a:pt x="12194" y="7681"/>
                      <a:pt x="12194" y="8946"/>
                      <a:pt x="12194" y="9506"/>
                    </a:cubicBezTo>
                    <a:cubicBezTo>
                      <a:pt x="11662" y="8241"/>
                      <a:pt x="11662" y="7681"/>
                      <a:pt x="11662" y="7116"/>
                    </a:cubicBezTo>
                    <a:lnTo>
                      <a:pt x="11662" y="6556"/>
                    </a:lnTo>
                    <a:cubicBezTo>
                      <a:pt x="10470" y="4166"/>
                      <a:pt x="9410" y="1211"/>
                      <a:pt x="6629" y="87"/>
                    </a:cubicBezTo>
                    <a:cubicBezTo>
                      <a:pt x="6517" y="29"/>
                      <a:pt x="6412" y="0"/>
                      <a:pt x="6315" y="0"/>
                    </a:cubicBezTo>
                    <a:close/>
                  </a:path>
                </a:pathLst>
              </a:custGeom>
              <a:solidFill>
                <a:srgbClr val="64351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147" name="Google Shape;282;p28"/>
              <p:cNvSpPr/>
              <p:nvPr/>
            </p:nvSpPr>
            <p:spPr>
              <a:xfrm>
                <a:off x="405956" y="190854"/>
                <a:ext cx="141677" cy="3028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393" h="21600" extrusionOk="0">
                    <a:moveTo>
                      <a:pt x="9311" y="2014"/>
                    </a:moveTo>
                    <a:cubicBezTo>
                      <a:pt x="10412" y="2288"/>
                      <a:pt x="10961" y="2288"/>
                      <a:pt x="11514" y="2288"/>
                    </a:cubicBezTo>
                    <a:cubicBezTo>
                      <a:pt x="11514" y="2834"/>
                      <a:pt x="12063" y="3448"/>
                      <a:pt x="12063" y="3994"/>
                    </a:cubicBezTo>
                    <a:lnTo>
                      <a:pt x="12063" y="4540"/>
                    </a:lnTo>
                    <a:cubicBezTo>
                      <a:pt x="11514" y="4266"/>
                      <a:pt x="11514" y="3448"/>
                      <a:pt x="11514" y="3448"/>
                    </a:cubicBezTo>
                    <a:cubicBezTo>
                      <a:pt x="11514" y="3096"/>
                      <a:pt x="11151" y="2946"/>
                      <a:pt x="10844" y="2946"/>
                    </a:cubicBezTo>
                    <a:cubicBezTo>
                      <a:pt x="10614" y="2946"/>
                      <a:pt x="10412" y="3028"/>
                      <a:pt x="10412" y="3174"/>
                    </a:cubicBezTo>
                    <a:cubicBezTo>
                      <a:pt x="9860" y="3312"/>
                      <a:pt x="9585" y="3380"/>
                      <a:pt x="9363" y="3380"/>
                    </a:cubicBezTo>
                    <a:cubicBezTo>
                      <a:pt x="9137" y="3380"/>
                      <a:pt x="8968" y="3312"/>
                      <a:pt x="8621" y="3174"/>
                    </a:cubicBezTo>
                    <a:cubicBezTo>
                      <a:pt x="8197" y="2700"/>
                      <a:pt x="8100" y="2430"/>
                      <a:pt x="8076" y="2080"/>
                    </a:cubicBezTo>
                    <a:cubicBezTo>
                      <a:pt x="8116" y="2262"/>
                      <a:pt x="8318" y="2330"/>
                      <a:pt x="8548" y="2330"/>
                    </a:cubicBezTo>
                    <a:cubicBezTo>
                      <a:pt x="8895" y="2330"/>
                      <a:pt x="9311" y="2172"/>
                      <a:pt x="9311" y="2014"/>
                    </a:cubicBezTo>
                    <a:close/>
                    <a:moveTo>
                      <a:pt x="16066" y="2620"/>
                    </a:moveTo>
                    <a:cubicBezTo>
                      <a:pt x="16142" y="2818"/>
                      <a:pt x="16195" y="3004"/>
                      <a:pt x="16195" y="3174"/>
                    </a:cubicBezTo>
                    <a:lnTo>
                      <a:pt x="16195" y="3448"/>
                    </a:lnTo>
                    <a:cubicBezTo>
                      <a:pt x="15505" y="3994"/>
                      <a:pt x="14956" y="4266"/>
                      <a:pt x="14403" y="4880"/>
                    </a:cubicBezTo>
                    <a:lnTo>
                      <a:pt x="13854" y="4880"/>
                    </a:lnTo>
                    <a:cubicBezTo>
                      <a:pt x="13854" y="4880"/>
                      <a:pt x="14403" y="4880"/>
                      <a:pt x="14403" y="4540"/>
                    </a:cubicBezTo>
                    <a:lnTo>
                      <a:pt x="14403" y="4266"/>
                    </a:lnTo>
                    <a:cubicBezTo>
                      <a:pt x="14920" y="3756"/>
                      <a:pt x="15436" y="2944"/>
                      <a:pt x="16066" y="2620"/>
                    </a:cubicBezTo>
                    <a:close/>
                    <a:moveTo>
                      <a:pt x="17595" y="0"/>
                    </a:moveTo>
                    <a:cubicBezTo>
                      <a:pt x="17494" y="0"/>
                      <a:pt x="17393" y="10"/>
                      <a:pt x="17296" y="36"/>
                    </a:cubicBezTo>
                    <a:cubicBezTo>
                      <a:pt x="16195" y="308"/>
                      <a:pt x="16195" y="582"/>
                      <a:pt x="15505" y="854"/>
                    </a:cubicBezTo>
                    <a:cubicBezTo>
                      <a:pt x="15505" y="1302"/>
                      <a:pt x="15682" y="1732"/>
                      <a:pt x="15856" y="2126"/>
                    </a:cubicBezTo>
                    <a:cubicBezTo>
                      <a:pt x="15682" y="2040"/>
                      <a:pt x="15456" y="1990"/>
                      <a:pt x="15230" y="1990"/>
                    </a:cubicBezTo>
                    <a:cubicBezTo>
                      <a:pt x="14928" y="1990"/>
                      <a:pt x="14617" y="2078"/>
                      <a:pt x="14403" y="2288"/>
                    </a:cubicBezTo>
                    <a:cubicBezTo>
                      <a:pt x="14403" y="2288"/>
                      <a:pt x="13854" y="3174"/>
                      <a:pt x="13301" y="3720"/>
                    </a:cubicBezTo>
                    <a:cubicBezTo>
                      <a:pt x="13301" y="2560"/>
                      <a:pt x="12753" y="1128"/>
                      <a:pt x="10961" y="854"/>
                    </a:cubicBezTo>
                    <a:cubicBezTo>
                      <a:pt x="10412" y="718"/>
                      <a:pt x="9997" y="650"/>
                      <a:pt x="9638" y="650"/>
                    </a:cubicBezTo>
                    <a:cubicBezTo>
                      <a:pt x="9274" y="650"/>
                      <a:pt x="8968" y="718"/>
                      <a:pt x="8621" y="854"/>
                    </a:cubicBezTo>
                    <a:cubicBezTo>
                      <a:pt x="8621" y="854"/>
                      <a:pt x="8072" y="582"/>
                      <a:pt x="7519" y="308"/>
                    </a:cubicBezTo>
                    <a:cubicBezTo>
                      <a:pt x="7519" y="308"/>
                      <a:pt x="6970" y="308"/>
                      <a:pt x="6970" y="582"/>
                    </a:cubicBezTo>
                    <a:cubicBezTo>
                      <a:pt x="6418" y="1742"/>
                      <a:pt x="6418" y="3174"/>
                      <a:pt x="8621" y="3994"/>
                    </a:cubicBezTo>
                    <a:cubicBezTo>
                      <a:pt x="9109" y="4186"/>
                      <a:pt x="9525" y="4380"/>
                      <a:pt x="9730" y="4380"/>
                    </a:cubicBezTo>
                    <a:cubicBezTo>
                      <a:pt x="9815" y="4380"/>
                      <a:pt x="9860" y="4346"/>
                      <a:pt x="9860" y="4266"/>
                    </a:cubicBezTo>
                    <a:cubicBezTo>
                      <a:pt x="9860" y="5154"/>
                      <a:pt x="10412" y="5699"/>
                      <a:pt x="11514" y="5699"/>
                    </a:cubicBezTo>
                    <a:lnTo>
                      <a:pt x="12063" y="5699"/>
                    </a:lnTo>
                    <a:cubicBezTo>
                      <a:pt x="11514" y="5971"/>
                      <a:pt x="12063" y="5971"/>
                      <a:pt x="12753" y="5971"/>
                    </a:cubicBezTo>
                    <a:lnTo>
                      <a:pt x="13301" y="5971"/>
                    </a:lnTo>
                    <a:cubicBezTo>
                      <a:pt x="13854" y="5971"/>
                      <a:pt x="14956" y="5699"/>
                      <a:pt x="15505" y="5425"/>
                    </a:cubicBezTo>
                    <a:cubicBezTo>
                      <a:pt x="16195" y="5425"/>
                      <a:pt x="16743" y="5425"/>
                      <a:pt x="16743" y="5154"/>
                    </a:cubicBezTo>
                    <a:cubicBezTo>
                      <a:pt x="17845" y="4540"/>
                      <a:pt x="18398" y="3994"/>
                      <a:pt x="17845" y="3174"/>
                    </a:cubicBezTo>
                    <a:lnTo>
                      <a:pt x="17845" y="2288"/>
                    </a:lnTo>
                    <a:cubicBezTo>
                      <a:pt x="17845" y="2288"/>
                      <a:pt x="17518" y="1104"/>
                      <a:pt x="17623" y="1104"/>
                    </a:cubicBezTo>
                    <a:cubicBezTo>
                      <a:pt x="17655" y="1104"/>
                      <a:pt x="17724" y="1206"/>
                      <a:pt x="17845" y="1468"/>
                    </a:cubicBezTo>
                    <a:cubicBezTo>
                      <a:pt x="18398" y="2014"/>
                      <a:pt x="18398" y="2834"/>
                      <a:pt x="18398" y="3448"/>
                    </a:cubicBezTo>
                    <a:cubicBezTo>
                      <a:pt x="18947" y="6585"/>
                      <a:pt x="18398" y="9385"/>
                      <a:pt x="16743" y="12251"/>
                    </a:cubicBezTo>
                    <a:cubicBezTo>
                      <a:pt x="16195" y="11363"/>
                      <a:pt x="16195" y="10817"/>
                      <a:pt x="15505" y="10271"/>
                    </a:cubicBezTo>
                    <a:cubicBezTo>
                      <a:pt x="15343" y="10191"/>
                      <a:pt x="15137" y="10159"/>
                      <a:pt x="14924" y="10159"/>
                    </a:cubicBezTo>
                    <a:cubicBezTo>
                      <a:pt x="14403" y="10159"/>
                      <a:pt x="13854" y="10351"/>
                      <a:pt x="13854" y="10545"/>
                    </a:cubicBezTo>
                    <a:cubicBezTo>
                      <a:pt x="13854" y="11363"/>
                      <a:pt x="14403" y="12523"/>
                      <a:pt x="14403" y="13683"/>
                    </a:cubicBezTo>
                    <a:cubicBezTo>
                      <a:pt x="13854" y="12523"/>
                      <a:pt x="13301" y="11363"/>
                      <a:pt x="11514" y="10817"/>
                    </a:cubicBezTo>
                    <a:cubicBezTo>
                      <a:pt x="10961" y="10817"/>
                      <a:pt x="10412" y="10817"/>
                      <a:pt x="10412" y="11091"/>
                    </a:cubicBezTo>
                    <a:cubicBezTo>
                      <a:pt x="10412" y="12523"/>
                      <a:pt x="11514" y="13957"/>
                      <a:pt x="11514" y="15389"/>
                    </a:cubicBezTo>
                    <a:cubicBezTo>
                      <a:pt x="10961" y="14775"/>
                      <a:pt x="10412" y="13957"/>
                      <a:pt x="8621" y="13683"/>
                    </a:cubicBezTo>
                    <a:cubicBezTo>
                      <a:pt x="8621" y="13603"/>
                      <a:pt x="8528" y="13571"/>
                      <a:pt x="8395" y="13571"/>
                    </a:cubicBezTo>
                    <a:cubicBezTo>
                      <a:pt x="8072" y="13571"/>
                      <a:pt x="7519" y="13763"/>
                      <a:pt x="7519" y="13957"/>
                    </a:cubicBezTo>
                    <a:cubicBezTo>
                      <a:pt x="7519" y="14775"/>
                      <a:pt x="8621" y="15663"/>
                      <a:pt x="9311" y="16480"/>
                    </a:cubicBezTo>
                    <a:cubicBezTo>
                      <a:pt x="9589" y="17072"/>
                      <a:pt x="9730" y="17292"/>
                      <a:pt x="9634" y="17292"/>
                    </a:cubicBezTo>
                    <a:cubicBezTo>
                      <a:pt x="9537" y="17292"/>
                      <a:pt x="9230" y="17090"/>
                      <a:pt x="8621" y="16822"/>
                    </a:cubicBezTo>
                    <a:cubicBezTo>
                      <a:pt x="8072" y="16480"/>
                      <a:pt x="7519" y="15935"/>
                      <a:pt x="6970" y="15935"/>
                    </a:cubicBezTo>
                    <a:cubicBezTo>
                      <a:pt x="6809" y="15855"/>
                      <a:pt x="6648" y="15823"/>
                      <a:pt x="6498" y="15823"/>
                    </a:cubicBezTo>
                    <a:cubicBezTo>
                      <a:pt x="6143" y="15823"/>
                      <a:pt x="5869" y="16015"/>
                      <a:pt x="5869" y="16208"/>
                    </a:cubicBezTo>
                    <a:cubicBezTo>
                      <a:pt x="5869" y="16822"/>
                      <a:pt x="6418" y="17094"/>
                      <a:pt x="6970" y="17640"/>
                    </a:cubicBezTo>
                    <a:cubicBezTo>
                      <a:pt x="6418" y="17368"/>
                      <a:pt x="5869" y="17094"/>
                      <a:pt x="4630" y="17094"/>
                    </a:cubicBezTo>
                    <a:cubicBezTo>
                      <a:pt x="4469" y="17014"/>
                      <a:pt x="4352" y="16982"/>
                      <a:pt x="4259" y="16982"/>
                    </a:cubicBezTo>
                    <a:cubicBezTo>
                      <a:pt x="4029" y="16982"/>
                      <a:pt x="3916" y="17174"/>
                      <a:pt x="3528" y="17368"/>
                    </a:cubicBezTo>
                    <a:cubicBezTo>
                      <a:pt x="3528" y="17914"/>
                      <a:pt x="4077" y="18528"/>
                      <a:pt x="4630" y="19074"/>
                    </a:cubicBezTo>
                    <a:cubicBezTo>
                      <a:pt x="4077" y="18802"/>
                      <a:pt x="3528" y="18802"/>
                      <a:pt x="2976" y="18528"/>
                    </a:cubicBezTo>
                    <a:cubicBezTo>
                      <a:pt x="2427" y="18528"/>
                      <a:pt x="2427" y="18528"/>
                      <a:pt x="1737" y="18802"/>
                    </a:cubicBezTo>
                    <a:lnTo>
                      <a:pt x="1737" y="19892"/>
                    </a:lnTo>
                    <a:cubicBezTo>
                      <a:pt x="1914" y="19980"/>
                      <a:pt x="2116" y="20116"/>
                      <a:pt x="2310" y="20258"/>
                    </a:cubicBezTo>
                    <a:cubicBezTo>
                      <a:pt x="1979" y="20162"/>
                      <a:pt x="1608" y="20092"/>
                      <a:pt x="1277" y="20092"/>
                    </a:cubicBezTo>
                    <a:cubicBezTo>
                      <a:pt x="1027" y="20092"/>
                      <a:pt x="801" y="20132"/>
                      <a:pt x="635" y="20234"/>
                    </a:cubicBezTo>
                    <a:cubicBezTo>
                      <a:pt x="-309" y="20234"/>
                      <a:pt x="-39" y="20836"/>
                      <a:pt x="405" y="20836"/>
                    </a:cubicBezTo>
                    <a:cubicBezTo>
                      <a:pt x="478" y="20836"/>
                      <a:pt x="559" y="20820"/>
                      <a:pt x="635" y="20780"/>
                    </a:cubicBezTo>
                    <a:cubicBezTo>
                      <a:pt x="635" y="20780"/>
                      <a:pt x="2976" y="21600"/>
                      <a:pt x="3528" y="21600"/>
                    </a:cubicBezTo>
                    <a:cubicBezTo>
                      <a:pt x="4077" y="21600"/>
                      <a:pt x="4077" y="21600"/>
                      <a:pt x="4077" y="21326"/>
                    </a:cubicBezTo>
                    <a:cubicBezTo>
                      <a:pt x="4077" y="20780"/>
                      <a:pt x="4077" y="19894"/>
                      <a:pt x="2976" y="19348"/>
                    </a:cubicBezTo>
                    <a:cubicBezTo>
                      <a:pt x="4077" y="19894"/>
                      <a:pt x="4630" y="20508"/>
                      <a:pt x="5869" y="20780"/>
                    </a:cubicBezTo>
                    <a:cubicBezTo>
                      <a:pt x="6030" y="20860"/>
                      <a:pt x="6192" y="20894"/>
                      <a:pt x="6337" y="20894"/>
                    </a:cubicBezTo>
                    <a:cubicBezTo>
                      <a:pt x="6696" y="20894"/>
                      <a:pt x="6970" y="20700"/>
                      <a:pt x="6970" y="20508"/>
                    </a:cubicBezTo>
                    <a:cubicBezTo>
                      <a:pt x="6418" y="19620"/>
                      <a:pt x="5869" y="18802"/>
                      <a:pt x="5179" y="17914"/>
                    </a:cubicBezTo>
                    <a:cubicBezTo>
                      <a:pt x="5869" y="18528"/>
                      <a:pt x="6970" y="19074"/>
                      <a:pt x="7519" y="19346"/>
                    </a:cubicBezTo>
                    <a:lnTo>
                      <a:pt x="8621" y="19346"/>
                    </a:lnTo>
                    <a:lnTo>
                      <a:pt x="8621" y="19074"/>
                    </a:lnTo>
                    <a:cubicBezTo>
                      <a:pt x="8621" y="19074"/>
                      <a:pt x="9311" y="19074"/>
                      <a:pt x="9311" y="18802"/>
                    </a:cubicBezTo>
                    <a:cubicBezTo>
                      <a:pt x="9311" y="18528"/>
                      <a:pt x="8625" y="17916"/>
                      <a:pt x="8621" y="17642"/>
                    </a:cubicBezTo>
                    <a:cubicBezTo>
                      <a:pt x="8625" y="17916"/>
                      <a:pt x="9311" y="18186"/>
                      <a:pt x="9860" y="18186"/>
                    </a:cubicBezTo>
                    <a:lnTo>
                      <a:pt x="10961" y="18186"/>
                    </a:lnTo>
                    <a:cubicBezTo>
                      <a:pt x="12063" y="17368"/>
                      <a:pt x="10412" y="16208"/>
                      <a:pt x="9860" y="15117"/>
                    </a:cubicBezTo>
                    <a:cubicBezTo>
                      <a:pt x="10412" y="15663"/>
                      <a:pt x="10961" y="16480"/>
                      <a:pt x="12753" y="16822"/>
                    </a:cubicBezTo>
                    <a:cubicBezTo>
                      <a:pt x="12753" y="16822"/>
                      <a:pt x="13854" y="16822"/>
                      <a:pt x="13854" y="16208"/>
                    </a:cubicBezTo>
                    <a:cubicBezTo>
                      <a:pt x="13854" y="15663"/>
                      <a:pt x="13301" y="14775"/>
                      <a:pt x="12753" y="13957"/>
                    </a:cubicBezTo>
                    <a:cubicBezTo>
                      <a:pt x="13301" y="14503"/>
                      <a:pt x="13854" y="15117"/>
                      <a:pt x="14403" y="15389"/>
                    </a:cubicBezTo>
                    <a:cubicBezTo>
                      <a:pt x="14681" y="15527"/>
                      <a:pt x="14956" y="15595"/>
                      <a:pt x="15162" y="15595"/>
                    </a:cubicBezTo>
                    <a:cubicBezTo>
                      <a:pt x="15367" y="15595"/>
                      <a:pt x="15505" y="15527"/>
                      <a:pt x="15505" y="15389"/>
                    </a:cubicBezTo>
                    <a:cubicBezTo>
                      <a:pt x="16195" y="14775"/>
                      <a:pt x="16195" y="14503"/>
                      <a:pt x="16195" y="13957"/>
                    </a:cubicBezTo>
                    <a:cubicBezTo>
                      <a:pt x="16195" y="13957"/>
                      <a:pt x="16743" y="13957"/>
                      <a:pt x="16743" y="13683"/>
                    </a:cubicBezTo>
                    <a:cubicBezTo>
                      <a:pt x="20189" y="9657"/>
                      <a:pt x="21291" y="5699"/>
                      <a:pt x="19637" y="1742"/>
                    </a:cubicBezTo>
                    <a:cubicBezTo>
                      <a:pt x="19637" y="1182"/>
                      <a:pt x="18608" y="0"/>
                      <a:pt x="17595" y="0"/>
                    </a:cubicBezTo>
                    <a:close/>
                  </a:path>
                </a:pathLst>
              </a:custGeom>
              <a:solidFill>
                <a:srgbClr val="64351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148" name="Google Shape;283;p28"/>
              <p:cNvSpPr/>
              <p:nvPr/>
            </p:nvSpPr>
            <p:spPr>
              <a:xfrm>
                <a:off x="404964" y="215275"/>
                <a:ext cx="121156" cy="2245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407" h="21600" extrusionOk="0">
                    <a:moveTo>
                      <a:pt x="17182" y="1932"/>
                    </a:moveTo>
                    <a:cubicBezTo>
                      <a:pt x="17182" y="2301"/>
                      <a:pt x="16504" y="2668"/>
                      <a:pt x="16504" y="3038"/>
                    </a:cubicBezTo>
                    <a:cubicBezTo>
                      <a:pt x="15830" y="2668"/>
                      <a:pt x="15830" y="2301"/>
                      <a:pt x="15830" y="2301"/>
                    </a:cubicBezTo>
                    <a:cubicBezTo>
                      <a:pt x="16504" y="2301"/>
                      <a:pt x="16504" y="2301"/>
                      <a:pt x="17182" y="1932"/>
                    </a:cubicBezTo>
                    <a:close/>
                    <a:moveTo>
                      <a:pt x="13631" y="7640"/>
                    </a:moveTo>
                    <a:cubicBezTo>
                      <a:pt x="14309" y="8376"/>
                      <a:pt x="15830" y="8837"/>
                      <a:pt x="17182" y="9204"/>
                    </a:cubicBezTo>
                    <a:lnTo>
                      <a:pt x="17856" y="9204"/>
                    </a:lnTo>
                    <a:cubicBezTo>
                      <a:pt x="17182" y="9574"/>
                      <a:pt x="15830" y="9574"/>
                      <a:pt x="14983" y="9941"/>
                    </a:cubicBezTo>
                    <a:cubicBezTo>
                      <a:pt x="14983" y="9204"/>
                      <a:pt x="14309" y="8376"/>
                      <a:pt x="13631" y="7640"/>
                    </a:cubicBezTo>
                    <a:close/>
                    <a:moveTo>
                      <a:pt x="17182" y="0"/>
                    </a:moveTo>
                    <a:lnTo>
                      <a:pt x="16504" y="367"/>
                    </a:lnTo>
                    <a:cubicBezTo>
                      <a:pt x="16167" y="183"/>
                      <a:pt x="15785" y="92"/>
                      <a:pt x="15325" y="92"/>
                    </a:cubicBezTo>
                    <a:cubicBezTo>
                      <a:pt x="14859" y="92"/>
                      <a:pt x="14309" y="183"/>
                      <a:pt x="13631" y="367"/>
                    </a:cubicBezTo>
                    <a:cubicBezTo>
                      <a:pt x="12957" y="736"/>
                      <a:pt x="13631" y="1473"/>
                      <a:pt x="14309" y="1932"/>
                    </a:cubicBezTo>
                    <a:cubicBezTo>
                      <a:pt x="13631" y="2668"/>
                      <a:pt x="13631" y="3404"/>
                      <a:pt x="14309" y="4233"/>
                    </a:cubicBezTo>
                    <a:cubicBezTo>
                      <a:pt x="14983" y="4969"/>
                      <a:pt x="16504" y="5339"/>
                      <a:pt x="17856" y="5339"/>
                    </a:cubicBezTo>
                    <a:cubicBezTo>
                      <a:pt x="17182" y="5339"/>
                      <a:pt x="15830" y="6903"/>
                      <a:pt x="16504" y="7640"/>
                    </a:cubicBezTo>
                    <a:cubicBezTo>
                      <a:pt x="14983" y="6903"/>
                      <a:pt x="14309" y="6075"/>
                      <a:pt x="12957" y="5339"/>
                    </a:cubicBezTo>
                    <a:cubicBezTo>
                      <a:pt x="12759" y="5231"/>
                      <a:pt x="12487" y="5185"/>
                      <a:pt x="12204" y="5185"/>
                    </a:cubicBezTo>
                    <a:cubicBezTo>
                      <a:pt x="11521" y="5185"/>
                      <a:pt x="10758" y="5447"/>
                      <a:pt x="10758" y="5706"/>
                    </a:cubicBezTo>
                    <a:cubicBezTo>
                      <a:pt x="10758" y="6534"/>
                      <a:pt x="11605" y="7270"/>
                      <a:pt x="12279" y="8007"/>
                    </a:cubicBezTo>
                    <a:cubicBezTo>
                      <a:pt x="11605" y="7640"/>
                      <a:pt x="10758" y="7640"/>
                      <a:pt x="10084" y="7270"/>
                    </a:cubicBezTo>
                    <a:cubicBezTo>
                      <a:pt x="9406" y="7270"/>
                      <a:pt x="8732" y="7270"/>
                      <a:pt x="8732" y="8007"/>
                    </a:cubicBezTo>
                    <a:cubicBezTo>
                      <a:pt x="8732" y="8837"/>
                      <a:pt x="9406" y="9574"/>
                      <a:pt x="10084" y="10310"/>
                    </a:cubicBezTo>
                    <a:cubicBezTo>
                      <a:pt x="9886" y="10202"/>
                      <a:pt x="9688" y="10157"/>
                      <a:pt x="9490" y="10157"/>
                    </a:cubicBezTo>
                    <a:cubicBezTo>
                      <a:pt x="9010" y="10157"/>
                      <a:pt x="8534" y="10418"/>
                      <a:pt x="8054" y="10677"/>
                    </a:cubicBezTo>
                    <a:cubicBezTo>
                      <a:pt x="8054" y="11079"/>
                      <a:pt x="8054" y="11689"/>
                      <a:pt x="8500" y="12326"/>
                    </a:cubicBezTo>
                    <a:cubicBezTo>
                      <a:pt x="8306" y="12242"/>
                      <a:pt x="8054" y="12242"/>
                      <a:pt x="8054" y="12242"/>
                    </a:cubicBezTo>
                    <a:cubicBezTo>
                      <a:pt x="7856" y="12134"/>
                      <a:pt x="7643" y="12091"/>
                      <a:pt x="7445" y="12091"/>
                    </a:cubicBezTo>
                    <a:cubicBezTo>
                      <a:pt x="6954" y="12091"/>
                      <a:pt x="6533" y="12350"/>
                      <a:pt x="6533" y="12611"/>
                    </a:cubicBezTo>
                    <a:cubicBezTo>
                      <a:pt x="5944" y="12932"/>
                      <a:pt x="5869" y="13604"/>
                      <a:pt x="6310" y="14260"/>
                    </a:cubicBezTo>
                    <a:cubicBezTo>
                      <a:pt x="6112" y="14176"/>
                      <a:pt x="5860" y="14176"/>
                      <a:pt x="5860" y="14176"/>
                    </a:cubicBezTo>
                    <a:cubicBezTo>
                      <a:pt x="5632" y="14052"/>
                      <a:pt x="5483" y="14012"/>
                      <a:pt x="5359" y="14012"/>
                    </a:cubicBezTo>
                    <a:cubicBezTo>
                      <a:pt x="5107" y="14012"/>
                      <a:pt x="4958" y="14176"/>
                      <a:pt x="4507" y="14176"/>
                    </a:cubicBezTo>
                    <a:cubicBezTo>
                      <a:pt x="3829" y="14543"/>
                      <a:pt x="3829" y="15741"/>
                      <a:pt x="3829" y="16477"/>
                    </a:cubicBezTo>
                    <a:lnTo>
                      <a:pt x="3155" y="16108"/>
                    </a:lnTo>
                    <a:cubicBezTo>
                      <a:pt x="2908" y="16000"/>
                      <a:pt x="2675" y="15957"/>
                      <a:pt x="2467" y="15957"/>
                    </a:cubicBezTo>
                    <a:cubicBezTo>
                      <a:pt x="1971" y="15957"/>
                      <a:pt x="1635" y="16216"/>
                      <a:pt x="1635" y="16477"/>
                    </a:cubicBezTo>
                    <a:cubicBezTo>
                      <a:pt x="1635" y="17581"/>
                      <a:pt x="3829" y="18778"/>
                      <a:pt x="4507" y="19882"/>
                    </a:cubicBezTo>
                    <a:cubicBezTo>
                      <a:pt x="3155" y="19515"/>
                      <a:pt x="2308" y="18409"/>
                      <a:pt x="956" y="18042"/>
                    </a:cubicBezTo>
                    <a:cubicBezTo>
                      <a:pt x="753" y="17904"/>
                      <a:pt x="550" y="17848"/>
                      <a:pt x="387" y="17848"/>
                    </a:cubicBezTo>
                    <a:cubicBezTo>
                      <a:pt x="-5" y="17848"/>
                      <a:pt x="-193" y="18152"/>
                      <a:pt x="282" y="18409"/>
                    </a:cubicBezTo>
                    <a:cubicBezTo>
                      <a:pt x="956" y="19515"/>
                      <a:pt x="1635" y="20343"/>
                      <a:pt x="2308" y="21446"/>
                    </a:cubicBezTo>
                    <a:cubicBezTo>
                      <a:pt x="2308" y="21554"/>
                      <a:pt x="2437" y="21600"/>
                      <a:pt x="2625" y="21600"/>
                    </a:cubicBezTo>
                    <a:cubicBezTo>
                      <a:pt x="3071" y="21600"/>
                      <a:pt x="3829" y="21338"/>
                      <a:pt x="3829" y="21079"/>
                    </a:cubicBezTo>
                    <a:cubicBezTo>
                      <a:pt x="3155" y="21079"/>
                      <a:pt x="3155" y="20710"/>
                      <a:pt x="3155" y="20710"/>
                    </a:cubicBezTo>
                    <a:cubicBezTo>
                      <a:pt x="3829" y="21079"/>
                      <a:pt x="4507" y="21446"/>
                      <a:pt x="5181" y="21446"/>
                    </a:cubicBezTo>
                    <a:cubicBezTo>
                      <a:pt x="5379" y="21554"/>
                      <a:pt x="5577" y="21600"/>
                      <a:pt x="5760" y="21600"/>
                    </a:cubicBezTo>
                    <a:cubicBezTo>
                      <a:pt x="6196" y="21600"/>
                      <a:pt x="6533" y="21338"/>
                      <a:pt x="6533" y="21079"/>
                    </a:cubicBezTo>
                    <a:cubicBezTo>
                      <a:pt x="6533" y="20710"/>
                      <a:pt x="6533" y="20343"/>
                      <a:pt x="5860" y="19882"/>
                    </a:cubicBezTo>
                    <a:cubicBezTo>
                      <a:pt x="6063" y="20019"/>
                      <a:pt x="6340" y="20076"/>
                      <a:pt x="6612" y="20076"/>
                    </a:cubicBezTo>
                    <a:cubicBezTo>
                      <a:pt x="7246" y="20076"/>
                      <a:pt x="7851" y="19771"/>
                      <a:pt x="7380" y="19515"/>
                    </a:cubicBezTo>
                    <a:cubicBezTo>
                      <a:pt x="7380" y="18409"/>
                      <a:pt x="6533" y="17214"/>
                      <a:pt x="5860" y="16108"/>
                    </a:cubicBezTo>
                    <a:cubicBezTo>
                      <a:pt x="5686" y="15611"/>
                      <a:pt x="5701" y="15420"/>
                      <a:pt x="5830" y="15420"/>
                    </a:cubicBezTo>
                    <a:cubicBezTo>
                      <a:pt x="6211" y="15420"/>
                      <a:pt x="7553" y="17033"/>
                      <a:pt x="8054" y="17581"/>
                    </a:cubicBezTo>
                    <a:cubicBezTo>
                      <a:pt x="8257" y="17718"/>
                      <a:pt x="8519" y="17775"/>
                      <a:pt x="8787" y="17775"/>
                    </a:cubicBezTo>
                    <a:cubicBezTo>
                      <a:pt x="9421" y="17775"/>
                      <a:pt x="10084" y="17470"/>
                      <a:pt x="10084" y="17214"/>
                    </a:cubicBezTo>
                    <a:cubicBezTo>
                      <a:pt x="10084" y="16477"/>
                      <a:pt x="9406" y="15279"/>
                      <a:pt x="8732" y="14543"/>
                    </a:cubicBezTo>
                    <a:cubicBezTo>
                      <a:pt x="9406" y="14913"/>
                      <a:pt x="9406" y="15279"/>
                      <a:pt x="10084" y="15741"/>
                    </a:cubicBezTo>
                    <a:cubicBezTo>
                      <a:pt x="10352" y="15886"/>
                      <a:pt x="10758" y="15975"/>
                      <a:pt x="11149" y="15975"/>
                    </a:cubicBezTo>
                    <a:cubicBezTo>
                      <a:pt x="11734" y="15975"/>
                      <a:pt x="12279" y="15776"/>
                      <a:pt x="12279" y="15279"/>
                    </a:cubicBezTo>
                    <a:cubicBezTo>
                      <a:pt x="12279" y="14176"/>
                      <a:pt x="10758" y="12978"/>
                      <a:pt x="10084" y="12242"/>
                    </a:cubicBezTo>
                    <a:cubicBezTo>
                      <a:pt x="10758" y="12611"/>
                      <a:pt x="11605" y="12978"/>
                      <a:pt x="12279" y="13440"/>
                    </a:cubicBezTo>
                    <a:cubicBezTo>
                      <a:pt x="12457" y="13537"/>
                      <a:pt x="12635" y="13583"/>
                      <a:pt x="12804" y="13583"/>
                    </a:cubicBezTo>
                    <a:cubicBezTo>
                      <a:pt x="13264" y="13583"/>
                      <a:pt x="13631" y="13221"/>
                      <a:pt x="13631" y="12611"/>
                    </a:cubicBezTo>
                    <a:cubicBezTo>
                      <a:pt x="13631" y="11505"/>
                      <a:pt x="12279" y="10677"/>
                      <a:pt x="11605" y="9574"/>
                    </a:cubicBezTo>
                    <a:cubicBezTo>
                      <a:pt x="12279" y="9941"/>
                      <a:pt x="12957" y="10310"/>
                      <a:pt x="12957" y="10310"/>
                    </a:cubicBezTo>
                    <a:cubicBezTo>
                      <a:pt x="13631" y="10677"/>
                      <a:pt x="13631" y="10677"/>
                      <a:pt x="14309" y="10677"/>
                    </a:cubicBezTo>
                    <a:cubicBezTo>
                      <a:pt x="14790" y="11265"/>
                      <a:pt x="16380" y="11808"/>
                      <a:pt x="17747" y="11808"/>
                    </a:cubicBezTo>
                    <a:cubicBezTo>
                      <a:pt x="18301" y="11808"/>
                      <a:pt x="18817" y="11719"/>
                      <a:pt x="19208" y="11505"/>
                    </a:cubicBezTo>
                    <a:cubicBezTo>
                      <a:pt x="20728" y="11139"/>
                      <a:pt x="20728" y="9941"/>
                      <a:pt x="20055" y="9204"/>
                    </a:cubicBezTo>
                    <a:cubicBezTo>
                      <a:pt x="20728" y="8837"/>
                      <a:pt x="20728" y="8376"/>
                      <a:pt x="21407" y="7640"/>
                    </a:cubicBezTo>
                    <a:cubicBezTo>
                      <a:pt x="21407" y="7640"/>
                      <a:pt x="21407" y="7270"/>
                      <a:pt x="20728" y="6903"/>
                    </a:cubicBezTo>
                    <a:cubicBezTo>
                      <a:pt x="21407" y="6903"/>
                      <a:pt x="21407" y="6903"/>
                      <a:pt x="20728" y="6534"/>
                    </a:cubicBezTo>
                    <a:lnTo>
                      <a:pt x="20728" y="4233"/>
                    </a:lnTo>
                    <a:lnTo>
                      <a:pt x="20055" y="4233"/>
                    </a:lnTo>
                    <a:cubicBezTo>
                      <a:pt x="20055" y="3774"/>
                      <a:pt x="19208" y="3404"/>
                      <a:pt x="18534" y="3404"/>
                    </a:cubicBezTo>
                    <a:cubicBezTo>
                      <a:pt x="19208" y="2668"/>
                      <a:pt x="19208" y="1932"/>
                      <a:pt x="18534" y="1103"/>
                    </a:cubicBezTo>
                    <a:lnTo>
                      <a:pt x="18534" y="736"/>
                    </a:lnTo>
                    <a:cubicBezTo>
                      <a:pt x="18534" y="367"/>
                      <a:pt x="17856" y="0"/>
                      <a:pt x="17182" y="0"/>
                    </a:cubicBezTo>
                    <a:close/>
                  </a:path>
                </a:pathLst>
              </a:custGeom>
              <a:solidFill>
                <a:srgbClr val="64351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149" name="Google Shape;284;p28"/>
              <p:cNvSpPr/>
              <p:nvPr/>
            </p:nvSpPr>
            <p:spPr>
              <a:xfrm>
                <a:off x="394113" y="279146"/>
                <a:ext cx="139660" cy="21174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1836" y="9296"/>
                    </a:moveTo>
                    <a:lnTo>
                      <a:pt x="11836" y="11343"/>
                    </a:lnTo>
                    <a:cubicBezTo>
                      <a:pt x="11836" y="11735"/>
                      <a:pt x="11095" y="11735"/>
                      <a:pt x="11095" y="11735"/>
                    </a:cubicBezTo>
                    <a:lnTo>
                      <a:pt x="11095" y="10174"/>
                    </a:lnTo>
                    <a:cubicBezTo>
                      <a:pt x="11836" y="10174"/>
                      <a:pt x="11836" y="9685"/>
                      <a:pt x="11836" y="9296"/>
                    </a:cubicBezTo>
                    <a:close/>
                    <a:moveTo>
                      <a:pt x="13718" y="1590"/>
                    </a:moveTo>
                    <a:cubicBezTo>
                      <a:pt x="14745" y="1590"/>
                      <a:pt x="15907" y="3221"/>
                      <a:pt x="16718" y="4024"/>
                    </a:cubicBezTo>
                    <a:cubicBezTo>
                      <a:pt x="18491" y="5683"/>
                      <a:pt x="19822" y="6856"/>
                      <a:pt x="17902" y="8904"/>
                    </a:cubicBezTo>
                    <a:cubicBezTo>
                      <a:pt x="17308" y="9685"/>
                      <a:pt x="16718" y="10563"/>
                      <a:pt x="16718" y="11343"/>
                    </a:cubicBezTo>
                    <a:lnTo>
                      <a:pt x="16718" y="11735"/>
                    </a:lnTo>
                    <a:cubicBezTo>
                      <a:pt x="16124" y="11735"/>
                      <a:pt x="16124" y="11735"/>
                      <a:pt x="16124" y="12124"/>
                    </a:cubicBezTo>
                    <a:cubicBezTo>
                      <a:pt x="16124" y="11735"/>
                      <a:pt x="16124" y="11343"/>
                      <a:pt x="15534" y="11343"/>
                    </a:cubicBezTo>
                    <a:lnTo>
                      <a:pt x="15534" y="6856"/>
                    </a:lnTo>
                    <a:cubicBezTo>
                      <a:pt x="14793" y="6075"/>
                      <a:pt x="14203" y="6075"/>
                      <a:pt x="13609" y="6075"/>
                    </a:cubicBezTo>
                    <a:cubicBezTo>
                      <a:pt x="13020" y="5294"/>
                      <a:pt x="13020" y="4416"/>
                      <a:pt x="13020" y="4024"/>
                    </a:cubicBezTo>
                    <a:cubicBezTo>
                      <a:pt x="13020" y="3635"/>
                      <a:pt x="12426" y="3635"/>
                      <a:pt x="11836" y="3635"/>
                    </a:cubicBezTo>
                    <a:cubicBezTo>
                      <a:pt x="11836" y="3635"/>
                      <a:pt x="11836" y="3243"/>
                      <a:pt x="12426" y="2854"/>
                    </a:cubicBezTo>
                    <a:cubicBezTo>
                      <a:pt x="12799" y="1933"/>
                      <a:pt x="13245" y="1590"/>
                      <a:pt x="13718" y="1590"/>
                    </a:cubicBezTo>
                    <a:close/>
                    <a:moveTo>
                      <a:pt x="11836" y="12613"/>
                    </a:moveTo>
                    <a:cubicBezTo>
                      <a:pt x="11836" y="13002"/>
                      <a:pt x="11095" y="13394"/>
                      <a:pt x="11095" y="13394"/>
                    </a:cubicBezTo>
                    <a:lnTo>
                      <a:pt x="9911" y="14175"/>
                    </a:lnTo>
                    <a:lnTo>
                      <a:pt x="9911" y="13394"/>
                    </a:lnTo>
                    <a:lnTo>
                      <a:pt x="10505" y="13394"/>
                    </a:lnTo>
                    <a:lnTo>
                      <a:pt x="10505" y="13002"/>
                    </a:lnTo>
                    <a:cubicBezTo>
                      <a:pt x="11095" y="12613"/>
                      <a:pt x="11095" y="12613"/>
                      <a:pt x="11836" y="12613"/>
                    </a:cubicBezTo>
                    <a:close/>
                    <a:moveTo>
                      <a:pt x="9322" y="11343"/>
                    </a:moveTo>
                    <a:lnTo>
                      <a:pt x="9322" y="12124"/>
                    </a:lnTo>
                    <a:cubicBezTo>
                      <a:pt x="8728" y="12124"/>
                      <a:pt x="8728" y="12124"/>
                      <a:pt x="8728" y="12613"/>
                    </a:cubicBezTo>
                    <a:cubicBezTo>
                      <a:pt x="8728" y="13002"/>
                      <a:pt x="8138" y="13394"/>
                      <a:pt x="8138" y="14175"/>
                    </a:cubicBezTo>
                    <a:cubicBezTo>
                      <a:pt x="8138" y="14564"/>
                      <a:pt x="7397" y="15442"/>
                      <a:pt x="7397" y="15834"/>
                    </a:cubicBezTo>
                    <a:cubicBezTo>
                      <a:pt x="7397" y="16615"/>
                      <a:pt x="6807" y="17493"/>
                      <a:pt x="6213" y="18274"/>
                    </a:cubicBezTo>
                    <a:cubicBezTo>
                      <a:pt x="4440" y="17885"/>
                      <a:pt x="3109" y="16615"/>
                      <a:pt x="3698" y="15442"/>
                    </a:cubicBezTo>
                    <a:cubicBezTo>
                      <a:pt x="4440" y="15053"/>
                      <a:pt x="5029" y="14564"/>
                      <a:pt x="5029" y="14175"/>
                    </a:cubicBezTo>
                    <a:cubicBezTo>
                      <a:pt x="5623" y="13783"/>
                      <a:pt x="6807" y="13394"/>
                      <a:pt x="7397" y="13002"/>
                    </a:cubicBezTo>
                    <a:cubicBezTo>
                      <a:pt x="8138" y="12613"/>
                      <a:pt x="8728" y="11735"/>
                      <a:pt x="9322" y="11343"/>
                    </a:cubicBezTo>
                    <a:close/>
                    <a:moveTo>
                      <a:pt x="13675" y="0"/>
                    </a:moveTo>
                    <a:cubicBezTo>
                      <a:pt x="12057" y="0"/>
                      <a:pt x="10783" y="2720"/>
                      <a:pt x="9911" y="4805"/>
                    </a:cubicBezTo>
                    <a:lnTo>
                      <a:pt x="9322" y="4805"/>
                    </a:lnTo>
                    <a:cubicBezTo>
                      <a:pt x="8728" y="6075"/>
                      <a:pt x="7397" y="9296"/>
                      <a:pt x="9322" y="9685"/>
                    </a:cubicBezTo>
                    <a:cubicBezTo>
                      <a:pt x="8728" y="10174"/>
                      <a:pt x="8728" y="10174"/>
                      <a:pt x="8728" y="10563"/>
                    </a:cubicBezTo>
                    <a:cubicBezTo>
                      <a:pt x="8728" y="10291"/>
                      <a:pt x="8073" y="9968"/>
                      <a:pt x="7683" y="9968"/>
                    </a:cubicBezTo>
                    <a:cubicBezTo>
                      <a:pt x="7518" y="9968"/>
                      <a:pt x="7397" y="10028"/>
                      <a:pt x="7397" y="10174"/>
                    </a:cubicBezTo>
                    <a:cubicBezTo>
                      <a:pt x="5029" y="11343"/>
                      <a:pt x="1331" y="13002"/>
                      <a:pt x="0" y="15053"/>
                    </a:cubicBezTo>
                    <a:lnTo>
                      <a:pt x="0" y="15442"/>
                    </a:lnTo>
                    <a:lnTo>
                      <a:pt x="741" y="15834"/>
                    </a:lnTo>
                    <a:lnTo>
                      <a:pt x="1331" y="15834"/>
                    </a:lnTo>
                    <a:cubicBezTo>
                      <a:pt x="1331" y="15834"/>
                      <a:pt x="1925" y="15834"/>
                      <a:pt x="1925" y="15442"/>
                    </a:cubicBezTo>
                    <a:lnTo>
                      <a:pt x="1925" y="16223"/>
                    </a:lnTo>
                    <a:cubicBezTo>
                      <a:pt x="1925" y="17381"/>
                      <a:pt x="2905" y="19509"/>
                      <a:pt x="4982" y="19509"/>
                    </a:cubicBezTo>
                    <a:cubicBezTo>
                      <a:pt x="5185" y="19509"/>
                      <a:pt x="5398" y="19489"/>
                      <a:pt x="5623" y="19443"/>
                    </a:cubicBezTo>
                    <a:cubicBezTo>
                      <a:pt x="6213" y="19443"/>
                      <a:pt x="6807" y="19443"/>
                      <a:pt x="6807" y="19054"/>
                    </a:cubicBezTo>
                    <a:lnTo>
                      <a:pt x="8138" y="19054"/>
                    </a:lnTo>
                    <a:cubicBezTo>
                      <a:pt x="7397" y="19933"/>
                      <a:pt x="6213" y="20324"/>
                      <a:pt x="5623" y="20713"/>
                    </a:cubicBezTo>
                    <a:cubicBezTo>
                      <a:pt x="4665" y="21031"/>
                      <a:pt x="5255" y="21600"/>
                      <a:pt x="5831" y="21600"/>
                    </a:cubicBezTo>
                    <a:cubicBezTo>
                      <a:pt x="5966" y="21600"/>
                      <a:pt x="6100" y="21569"/>
                      <a:pt x="6213" y="21494"/>
                    </a:cubicBezTo>
                    <a:cubicBezTo>
                      <a:pt x="8728" y="20713"/>
                      <a:pt x="9911" y="19933"/>
                      <a:pt x="12426" y="19054"/>
                    </a:cubicBezTo>
                    <a:cubicBezTo>
                      <a:pt x="15534" y="17004"/>
                      <a:pt x="17308" y="14564"/>
                      <a:pt x="19233" y="12613"/>
                    </a:cubicBezTo>
                    <a:cubicBezTo>
                      <a:pt x="19822" y="12124"/>
                      <a:pt x="19233" y="11735"/>
                      <a:pt x="18491" y="11735"/>
                    </a:cubicBezTo>
                    <a:lnTo>
                      <a:pt x="19822" y="10954"/>
                    </a:lnTo>
                    <a:cubicBezTo>
                      <a:pt x="19822" y="10954"/>
                      <a:pt x="20416" y="10954"/>
                      <a:pt x="20416" y="10563"/>
                    </a:cubicBezTo>
                    <a:cubicBezTo>
                      <a:pt x="21006" y="9296"/>
                      <a:pt x="21006" y="8123"/>
                      <a:pt x="21600" y="6856"/>
                    </a:cubicBezTo>
                    <a:cubicBezTo>
                      <a:pt x="21600" y="6464"/>
                      <a:pt x="21006" y="6464"/>
                      <a:pt x="20416" y="6464"/>
                    </a:cubicBezTo>
                    <a:cubicBezTo>
                      <a:pt x="19822" y="4416"/>
                      <a:pt x="16718" y="2854"/>
                      <a:pt x="15534" y="1193"/>
                    </a:cubicBezTo>
                    <a:cubicBezTo>
                      <a:pt x="14871" y="346"/>
                      <a:pt x="14251" y="0"/>
                      <a:pt x="13675" y="0"/>
                    </a:cubicBezTo>
                    <a:close/>
                  </a:path>
                </a:pathLst>
              </a:custGeom>
              <a:solidFill>
                <a:srgbClr val="64351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150" name="Google Shape;285;p28"/>
              <p:cNvSpPr/>
              <p:nvPr/>
            </p:nvSpPr>
            <p:spPr>
              <a:xfrm>
                <a:off x="207583" y="414261"/>
                <a:ext cx="228407" cy="9726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400" h="21600" extrusionOk="0">
                    <a:moveTo>
                      <a:pt x="17476" y="0"/>
                    </a:moveTo>
                    <a:cubicBezTo>
                      <a:pt x="17119" y="853"/>
                      <a:pt x="17119" y="853"/>
                      <a:pt x="17119" y="1700"/>
                    </a:cubicBezTo>
                    <a:cubicBezTo>
                      <a:pt x="17476" y="2765"/>
                      <a:pt x="17476" y="2765"/>
                      <a:pt x="17476" y="3611"/>
                    </a:cubicBezTo>
                    <a:cubicBezTo>
                      <a:pt x="17298" y="3188"/>
                      <a:pt x="17119" y="2976"/>
                      <a:pt x="16938" y="2976"/>
                    </a:cubicBezTo>
                    <a:cubicBezTo>
                      <a:pt x="16759" y="2976"/>
                      <a:pt x="16581" y="3188"/>
                      <a:pt x="16402" y="3611"/>
                    </a:cubicBezTo>
                    <a:lnTo>
                      <a:pt x="16402" y="6164"/>
                    </a:lnTo>
                    <a:cubicBezTo>
                      <a:pt x="16042" y="6164"/>
                      <a:pt x="15685" y="5311"/>
                      <a:pt x="15236" y="5311"/>
                    </a:cubicBezTo>
                    <a:cubicBezTo>
                      <a:pt x="15236" y="5311"/>
                      <a:pt x="14876" y="5311"/>
                      <a:pt x="14876" y="6164"/>
                    </a:cubicBezTo>
                    <a:cubicBezTo>
                      <a:pt x="14876" y="8076"/>
                      <a:pt x="15236" y="9776"/>
                      <a:pt x="15685" y="11476"/>
                    </a:cubicBezTo>
                    <a:cubicBezTo>
                      <a:pt x="15236" y="9776"/>
                      <a:pt x="14519" y="7011"/>
                      <a:pt x="13442" y="6164"/>
                    </a:cubicBezTo>
                    <a:cubicBezTo>
                      <a:pt x="12996" y="6164"/>
                      <a:pt x="12636" y="7011"/>
                      <a:pt x="12636" y="8076"/>
                    </a:cubicBezTo>
                    <a:cubicBezTo>
                      <a:pt x="12636" y="8910"/>
                      <a:pt x="12983" y="9745"/>
                      <a:pt x="12996" y="11382"/>
                    </a:cubicBezTo>
                    <a:cubicBezTo>
                      <a:pt x="12901" y="11183"/>
                      <a:pt x="12780" y="10928"/>
                      <a:pt x="12636" y="10623"/>
                    </a:cubicBezTo>
                    <a:cubicBezTo>
                      <a:pt x="12279" y="10623"/>
                      <a:pt x="12279" y="9776"/>
                      <a:pt x="11919" y="8929"/>
                    </a:cubicBezTo>
                    <a:cubicBezTo>
                      <a:pt x="11202" y="8929"/>
                      <a:pt x="10755" y="9776"/>
                      <a:pt x="11202" y="10623"/>
                    </a:cubicBezTo>
                    <a:cubicBezTo>
                      <a:pt x="11202" y="11476"/>
                      <a:pt x="11562" y="12322"/>
                      <a:pt x="11562" y="13387"/>
                    </a:cubicBezTo>
                    <a:cubicBezTo>
                      <a:pt x="10755" y="12322"/>
                      <a:pt x="10396" y="10623"/>
                      <a:pt x="9679" y="9776"/>
                    </a:cubicBezTo>
                    <a:cubicBezTo>
                      <a:pt x="9321" y="9776"/>
                      <a:pt x="8961" y="9776"/>
                      <a:pt x="8961" y="10623"/>
                    </a:cubicBezTo>
                    <a:cubicBezTo>
                      <a:pt x="8961" y="11476"/>
                      <a:pt x="9321" y="12322"/>
                      <a:pt x="9679" y="13387"/>
                    </a:cubicBezTo>
                    <a:cubicBezTo>
                      <a:pt x="8961" y="13387"/>
                      <a:pt x="8515" y="12322"/>
                      <a:pt x="8155" y="11476"/>
                    </a:cubicBezTo>
                    <a:cubicBezTo>
                      <a:pt x="8050" y="11227"/>
                      <a:pt x="7916" y="11121"/>
                      <a:pt x="7785" y="11121"/>
                    </a:cubicBezTo>
                    <a:cubicBezTo>
                      <a:pt x="7470" y="11121"/>
                      <a:pt x="7186" y="11725"/>
                      <a:pt x="7438" y="12322"/>
                    </a:cubicBezTo>
                    <a:cubicBezTo>
                      <a:pt x="7438" y="13387"/>
                      <a:pt x="7798" y="14240"/>
                      <a:pt x="7798" y="14240"/>
                    </a:cubicBezTo>
                    <a:cubicBezTo>
                      <a:pt x="6721" y="12322"/>
                      <a:pt x="5915" y="10623"/>
                      <a:pt x="4841" y="9776"/>
                    </a:cubicBezTo>
                    <a:cubicBezTo>
                      <a:pt x="4772" y="9614"/>
                      <a:pt x="4699" y="9545"/>
                      <a:pt x="4630" y="9545"/>
                    </a:cubicBezTo>
                    <a:cubicBezTo>
                      <a:pt x="4342" y="9545"/>
                      <a:pt x="4118" y="10791"/>
                      <a:pt x="4481" y="11476"/>
                    </a:cubicBezTo>
                    <a:lnTo>
                      <a:pt x="4841" y="12322"/>
                    </a:lnTo>
                    <a:cubicBezTo>
                      <a:pt x="4481" y="12322"/>
                      <a:pt x="4034" y="11476"/>
                      <a:pt x="3674" y="10623"/>
                    </a:cubicBezTo>
                    <a:cubicBezTo>
                      <a:pt x="2957" y="9776"/>
                      <a:pt x="1434" y="7011"/>
                      <a:pt x="357" y="7011"/>
                    </a:cubicBezTo>
                    <a:cubicBezTo>
                      <a:pt x="0" y="7011"/>
                      <a:pt x="0" y="8076"/>
                      <a:pt x="0" y="8929"/>
                    </a:cubicBezTo>
                    <a:cubicBezTo>
                      <a:pt x="357" y="9776"/>
                      <a:pt x="1074" y="11476"/>
                      <a:pt x="1791" y="12322"/>
                    </a:cubicBezTo>
                    <a:cubicBezTo>
                      <a:pt x="1791" y="13387"/>
                      <a:pt x="2240" y="13387"/>
                      <a:pt x="2600" y="14240"/>
                    </a:cubicBezTo>
                    <a:cubicBezTo>
                      <a:pt x="2240" y="14240"/>
                      <a:pt x="2240" y="15087"/>
                      <a:pt x="2240" y="15087"/>
                    </a:cubicBezTo>
                    <a:cubicBezTo>
                      <a:pt x="2240" y="15940"/>
                      <a:pt x="2600" y="15940"/>
                      <a:pt x="2600" y="15940"/>
                    </a:cubicBezTo>
                    <a:cubicBezTo>
                      <a:pt x="2705" y="16189"/>
                      <a:pt x="2779" y="16289"/>
                      <a:pt x="2831" y="16289"/>
                    </a:cubicBezTo>
                    <a:cubicBezTo>
                      <a:pt x="2957" y="16289"/>
                      <a:pt x="2957" y="15691"/>
                      <a:pt x="2957" y="15087"/>
                    </a:cubicBezTo>
                    <a:cubicBezTo>
                      <a:pt x="4481" y="18698"/>
                      <a:pt x="6275" y="21251"/>
                      <a:pt x="7798" y="21251"/>
                    </a:cubicBezTo>
                    <a:cubicBezTo>
                      <a:pt x="7798" y="21500"/>
                      <a:pt x="7827" y="21600"/>
                      <a:pt x="7871" y="21600"/>
                    </a:cubicBezTo>
                    <a:cubicBezTo>
                      <a:pt x="7977" y="21600"/>
                      <a:pt x="8155" y="21002"/>
                      <a:pt x="8155" y="20398"/>
                    </a:cubicBezTo>
                    <a:cubicBezTo>
                      <a:pt x="8223" y="20560"/>
                      <a:pt x="8297" y="20629"/>
                      <a:pt x="8365" y="20629"/>
                    </a:cubicBezTo>
                    <a:cubicBezTo>
                      <a:pt x="8652" y="20629"/>
                      <a:pt x="8877" y="19390"/>
                      <a:pt x="8515" y="18698"/>
                    </a:cubicBezTo>
                    <a:cubicBezTo>
                      <a:pt x="8515" y="18698"/>
                      <a:pt x="8515" y="18537"/>
                      <a:pt x="8491" y="18337"/>
                    </a:cubicBezTo>
                    <a:cubicBezTo>
                      <a:pt x="8796" y="18773"/>
                      <a:pt x="9169" y="18947"/>
                      <a:pt x="9679" y="19551"/>
                    </a:cubicBezTo>
                    <a:cubicBezTo>
                      <a:pt x="10038" y="19551"/>
                      <a:pt x="10396" y="18698"/>
                      <a:pt x="10038" y="17640"/>
                    </a:cubicBezTo>
                    <a:cubicBezTo>
                      <a:pt x="10038" y="17640"/>
                      <a:pt x="10038" y="16787"/>
                      <a:pt x="9679" y="16787"/>
                    </a:cubicBezTo>
                    <a:cubicBezTo>
                      <a:pt x="10038" y="16787"/>
                      <a:pt x="10038" y="16787"/>
                      <a:pt x="10396" y="17640"/>
                    </a:cubicBezTo>
                    <a:cubicBezTo>
                      <a:pt x="10755" y="17640"/>
                      <a:pt x="11202" y="16787"/>
                      <a:pt x="11202" y="15940"/>
                    </a:cubicBezTo>
                    <a:cubicBezTo>
                      <a:pt x="11202" y="15087"/>
                      <a:pt x="10755" y="14240"/>
                      <a:pt x="10396" y="13387"/>
                    </a:cubicBezTo>
                    <a:cubicBezTo>
                      <a:pt x="11202" y="15087"/>
                      <a:pt x="11919" y="16787"/>
                      <a:pt x="12636" y="16787"/>
                    </a:cubicBezTo>
                    <a:cubicBezTo>
                      <a:pt x="12996" y="16787"/>
                      <a:pt x="12996" y="15940"/>
                      <a:pt x="12996" y="15087"/>
                    </a:cubicBezTo>
                    <a:lnTo>
                      <a:pt x="12996" y="14240"/>
                    </a:lnTo>
                    <a:cubicBezTo>
                      <a:pt x="13442" y="14240"/>
                      <a:pt x="13802" y="14240"/>
                      <a:pt x="14159" y="13387"/>
                    </a:cubicBezTo>
                    <a:cubicBezTo>
                      <a:pt x="14519" y="13387"/>
                      <a:pt x="14519" y="13387"/>
                      <a:pt x="14519" y="12322"/>
                    </a:cubicBezTo>
                    <a:cubicBezTo>
                      <a:pt x="14519" y="11482"/>
                      <a:pt x="14164" y="10635"/>
                      <a:pt x="14159" y="10629"/>
                    </a:cubicBezTo>
                    <a:cubicBezTo>
                      <a:pt x="14519" y="11476"/>
                      <a:pt x="15236" y="12322"/>
                      <a:pt x="15685" y="13387"/>
                    </a:cubicBezTo>
                    <a:cubicBezTo>
                      <a:pt x="15803" y="13674"/>
                      <a:pt x="15882" y="13767"/>
                      <a:pt x="15950" y="13767"/>
                    </a:cubicBezTo>
                    <a:cubicBezTo>
                      <a:pt x="16082" y="13767"/>
                      <a:pt x="16163" y="13387"/>
                      <a:pt x="16402" y="13387"/>
                    </a:cubicBezTo>
                    <a:cubicBezTo>
                      <a:pt x="16759" y="13387"/>
                      <a:pt x="16759" y="12322"/>
                      <a:pt x="16759" y="11476"/>
                    </a:cubicBezTo>
                    <a:cubicBezTo>
                      <a:pt x="16759" y="10623"/>
                      <a:pt x="16402" y="9776"/>
                      <a:pt x="16402" y="8929"/>
                    </a:cubicBezTo>
                    <a:cubicBezTo>
                      <a:pt x="16759" y="9776"/>
                      <a:pt x="17119" y="10623"/>
                      <a:pt x="17476" y="11476"/>
                    </a:cubicBezTo>
                    <a:cubicBezTo>
                      <a:pt x="17926" y="11476"/>
                      <a:pt x="18283" y="10623"/>
                      <a:pt x="17926" y="9776"/>
                    </a:cubicBezTo>
                    <a:cubicBezTo>
                      <a:pt x="17926" y="8082"/>
                      <a:pt x="17479" y="7017"/>
                      <a:pt x="17476" y="5330"/>
                    </a:cubicBezTo>
                    <a:cubicBezTo>
                      <a:pt x="17479" y="7011"/>
                      <a:pt x="17926" y="7011"/>
                      <a:pt x="18283" y="7011"/>
                    </a:cubicBezTo>
                    <a:cubicBezTo>
                      <a:pt x="18390" y="7329"/>
                      <a:pt x="18530" y="7459"/>
                      <a:pt x="18664" y="7459"/>
                    </a:cubicBezTo>
                    <a:cubicBezTo>
                      <a:pt x="18974" y="7459"/>
                      <a:pt x="19252" y="6762"/>
                      <a:pt x="19000" y="6164"/>
                    </a:cubicBezTo>
                    <a:cubicBezTo>
                      <a:pt x="19000" y="5311"/>
                      <a:pt x="19000" y="4464"/>
                      <a:pt x="18643" y="3618"/>
                    </a:cubicBezTo>
                    <a:cubicBezTo>
                      <a:pt x="18847" y="4103"/>
                      <a:pt x="19000" y="4464"/>
                      <a:pt x="19000" y="4464"/>
                    </a:cubicBezTo>
                    <a:cubicBezTo>
                      <a:pt x="19360" y="5311"/>
                      <a:pt x="19717" y="6164"/>
                      <a:pt x="20523" y="7011"/>
                    </a:cubicBezTo>
                    <a:cubicBezTo>
                      <a:pt x="20883" y="7011"/>
                      <a:pt x="20883" y="7011"/>
                      <a:pt x="21240" y="6164"/>
                    </a:cubicBezTo>
                    <a:lnTo>
                      <a:pt x="21240" y="4464"/>
                    </a:lnTo>
                    <a:cubicBezTo>
                      <a:pt x="21240" y="3611"/>
                      <a:pt x="21600" y="3611"/>
                      <a:pt x="21240" y="2765"/>
                    </a:cubicBezTo>
                    <a:cubicBezTo>
                      <a:pt x="21240" y="2765"/>
                      <a:pt x="21240" y="1700"/>
                      <a:pt x="20883" y="1700"/>
                    </a:cubicBezTo>
                    <a:lnTo>
                      <a:pt x="20523" y="1700"/>
                    </a:lnTo>
                    <a:cubicBezTo>
                      <a:pt x="20166" y="3611"/>
                      <a:pt x="20166" y="3611"/>
                      <a:pt x="20166" y="4464"/>
                    </a:cubicBezTo>
                    <a:cubicBezTo>
                      <a:pt x="20166" y="2765"/>
                      <a:pt x="19000" y="853"/>
                      <a:pt x="18283" y="0"/>
                    </a:cubicBezTo>
                    <a:close/>
                  </a:path>
                </a:pathLst>
              </a:custGeom>
              <a:solidFill>
                <a:srgbClr val="64351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151" name="Google Shape;286;p28"/>
              <p:cNvSpPr/>
              <p:nvPr/>
            </p:nvSpPr>
            <p:spPr>
              <a:xfrm>
                <a:off x="265849" y="444290"/>
                <a:ext cx="169218" cy="8958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211" h="21600" extrusionOk="0">
                    <a:moveTo>
                      <a:pt x="17332" y="0"/>
                    </a:moveTo>
                    <a:cubicBezTo>
                      <a:pt x="17156" y="0"/>
                      <a:pt x="17156" y="703"/>
                      <a:pt x="17156" y="1528"/>
                    </a:cubicBezTo>
                    <a:lnTo>
                      <a:pt x="17156" y="3374"/>
                    </a:lnTo>
                    <a:cubicBezTo>
                      <a:pt x="17156" y="2454"/>
                      <a:pt x="16678" y="2454"/>
                      <a:pt x="16678" y="1528"/>
                    </a:cubicBezTo>
                    <a:cubicBezTo>
                      <a:pt x="16077" y="1528"/>
                      <a:pt x="15118" y="2454"/>
                      <a:pt x="15600" y="3374"/>
                    </a:cubicBezTo>
                    <a:lnTo>
                      <a:pt x="15600" y="5219"/>
                    </a:lnTo>
                    <a:cubicBezTo>
                      <a:pt x="15118" y="4293"/>
                      <a:pt x="14640" y="3374"/>
                      <a:pt x="14159" y="3374"/>
                    </a:cubicBezTo>
                    <a:cubicBezTo>
                      <a:pt x="13681" y="3374"/>
                      <a:pt x="13080" y="3374"/>
                      <a:pt x="13080" y="4293"/>
                    </a:cubicBezTo>
                    <a:cubicBezTo>
                      <a:pt x="12599" y="6139"/>
                      <a:pt x="13681" y="9140"/>
                      <a:pt x="14159" y="10986"/>
                    </a:cubicBezTo>
                    <a:lnTo>
                      <a:pt x="13681" y="10986"/>
                    </a:lnTo>
                    <a:cubicBezTo>
                      <a:pt x="13080" y="9140"/>
                      <a:pt x="12121" y="8221"/>
                      <a:pt x="11639" y="7295"/>
                    </a:cubicBezTo>
                    <a:cubicBezTo>
                      <a:pt x="11161" y="7295"/>
                      <a:pt x="10680" y="8221"/>
                      <a:pt x="10680" y="9140"/>
                    </a:cubicBezTo>
                    <a:cubicBezTo>
                      <a:pt x="10680" y="10066"/>
                      <a:pt x="11161" y="11912"/>
                      <a:pt x="11639" y="13988"/>
                    </a:cubicBezTo>
                    <a:cubicBezTo>
                      <a:pt x="10680" y="11912"/>
                      <a:pt x="9601" y="9140"/>
                      <a:pt x="8164" y="8221"/>
                    </a:cubicBezTo>
                    <a:cubicBezTo>
                      <a:pt x="8164" y="8221"/>
                      <a:pt x="7683" y="8221"/>
                      <a:pt x="7683" y="9140"/>
                    </a:cubicBezTo>
                    <a:cubicBezTo>
                      <a:pt x="7085" y="11912"/>
                      <a:pt x="8164" y="13988"/>
                      <a:pt x="8164" y="15833"/>
                    </a:cubicBezTo>
                    <a:cubicBezTo>
                      <a:pt x="8403" y="16807"/>
                      <a:pt x="8424" y="17185"/>
                      <a:pt x="8312" y="17185"/>
                    </a:cubicBezTo>
                    <a:cubicBezTo>
                      <a:pt x="7967" y="17185"/>
                      <a:pt x="6365" y="13758"/>
                      <a:pt x="5645" y="13061"/>
                    </a:cubicBezTo>
                    <a:cubicBezTo>
                      <a:pt x="5645" y="13061"/>
                      <a:pt x="5167" y="13061"/>
                      <a:pt x="5167" y="13988"/>
                    </a:cubicBezTo>
                    <a:cubicBezTo>
                      <a:pt x="4685" y="14907"/>
                      <a:pt x="4685" y="14907"/>
                      <a:pt x="4685" y="15833"/>
                    </a:cubicBezTo>
                    <a:cubicBezTo>
                      <a:pt x="4784" y="16448"/>
                      <a:pt x="4689" y="16699"/>
                      <a:pt x="4478" y="16699"/>
                    </a:cubicBezTo>
                    <a:cubicBezTo>
                      <a:pt x="3656" y="16699"/>
                      <a:pt x="1091" y="13061"/>
                      <a:pt x="1091" y="13061"/>
                    </a:cubicBezTo>
                    <a:cubicBezTo>
                      <a:pt x="947" y="12717"/>
                      <a:pt x="760" y="12581"/>
                      <a:pt x="581" y="12581"/>
                    </a:cubicBezTo>
                    <a:cubicBezTo>
                      <a:pt x="163" y="12581"/>
                      <a:pt x="-206" y="13339"/>
                      <a:pt x="131" y="13988"/>
                    </a:cubicBezTo>
                    <a:cubicBezTo>
                      <a:pt x="1530" y="16475"/>
                      <a:pt x="2834" y="19890"/>
                      <a:pt x="4910" y="19890"/>
                    </a:cubicBezTo>
                    <a:cubicBezTo>
                      <a:pt x="5146" y="19890"/>
                      <a:pt x="5388" y="19849"/>
                      <a:pt x="5645" y="19754"/>
                    </a:cubicBezTo>
                    <a:lnTo>
                      <a:pt x="5645" y="18828"/>
                    </a:lnTo>
                    <a:cubicBezTo>
                      <a:pt x="5957" y="16874"/>
                      <a:pt x="5659" y="15806"/>
                      <a:pt x="5680" y="15806"/>
                    </a:cubicBezTo>
                    <a:cubicBezTo>
                      <a:pt x="5690" y="15806"/>
                      <a:pt x="5792" y="16110"/>
                      <a:pt x="6126" y="16753"/>
                    </a:cubicBezTo>
                    <a:cubicBezTo>
                      <a:pt x="7085" y="18828"/>
                      <a:pt x="7683" y="20674"/>
                      <a:pt x="9123" y="21600"/>
                    </a:cubicBezTo>
                    <a:lnTo>
                      <a:pt x="9601" y="20674"/>
                    </a:lnTo>
                    <a:cubicBezTo>
                      <a:pt x="10680" y="17679"/>
                      <a:pt x="9601" y="15833"/>
                      <a:pt x="9123" y="13061"/>
                    </a:cubicBezTo>
                    <a:cubicBezTo>
                      <a:pt x="8976" y="12149"/>
                      <a:pt x="8965" y="11790"/>
                      <a:pt x="9032" y="11790"/>
                    </a:cubicBezTo>
                    <a:cubicBezTo>
                      <a:pt x="9187" y="11790"/>
                      <a:pt x="9749" y="13629"/>
                      <a:pt x="10083" y="14907"/>
                    </a:cubicBezTo>
                    <a:cubicBezTo>
                      <a:pt x="10680" y="15833"/>
                      <a:pt x="11639" y="17679"/>
                      <a:pt x="12121" y="18828"/>
                    </a:cubicBezTo>
                    <a:cubicBezTo>
                      <a:pt x="12599" y="18828"/>
                      <a:pt x="13080" y="18828"/>
                      <a:pt x="13681" y="17679"/>
                    </a:cubicBezTo>
                    <a:cubicBezTo>
                      <a:pt x="13681" y="16753"/>
                      <a:pt x="13681" y="14907"/>
                      <a:pt x="13080" y="13061"/>
                    </a:cubicBezTo>
                    <a:cubicBezTo>
                      <a:pt x="13681" y="14907"/>
                      <a:pt x="14159" y="15833"/>
                      <a:pt x="14640" y="16753"/>
                    </a:cubicBezTo>
                    <a:lnTo>
                      <a:pt x="15600" y="16753"/>
                    </a:lnTo>
                    <a:lnTo>
                      <a:pt x="15600" y="15833"/>
                    </a:lnTo>
                    <a:cubicBezTo>
                      <a:pt x="16077" y="15833"/>
                      <a:pt x="16077" y="14907"/>
                      <a:pt x="16077" y="14907"/>
                    </a:cubicBezTo>
                    <a:cubicBezTo>
                      <a:pt x="15600" y="13061"/>
                      <a:pt x="14640" y="9140"/>
                      <a:pt x="14640" y="7295"/>
                    </a:cubicBezTo>
                    <a:cubicBezTo>
                      <a:pt x="15600" y="9140"/>
                      <a:pt x="16678" y="11912"/>
                      <a:pt x="17638" y="13988"/>
                    </a:cubicBezTo>
                    <a:cubicBezTo>
                      <a:pt x="17638" y="14258"/>
                      <a:pt x="17718" y="14366"/>
                      <a:pt x="17834" y="14366"/>
                    </a:cubicBezTo>
                    <a:cubicBezTo>
                      <a:pt x="18116" y="14366"/>
                      <a:pt x="18597" y="13717"/>
                      <a:pt x="18597" y="13061"/>
                    </a:cubicBezTo>
                    <a:cubicBezTo>
                      <a:pt x="18597" y="11912"/>
                      <a:pt x="18119" y="10073"/>
                      <a:pt x="18116" y="9147"/>
                    </a:cubicBezTo>
                    <a:cubicBezTo>
                      <a:pt x="18119" y="10066"/>
                      <a:pt x="18597" y="10986"/>
                      <a:pt x="18597" y="10986"/>
                    </a:cubicBezTo>
                    <a:cubicBezTo>
                      <a:pt x="18737" y="11256"/>
                      <a:pt x="18927" y="11371"/>
                      <a:pt x="19128" y="11371"/>
                    </a:cubicBezTo>
                    <a:cubicBezTo>
                      <a:pt x="19616" y="11371"/>
                      <a:pt x="20154" y="10715"/>
                      <a:pt x="20154" y="10066"/>
                    </a:cubicBezTo>
                    <a:lnTo>
                      <a:pt x="20154" y="10986"/>
                    </a:lnTo>
                    <a:cubicBezTo>
                      <a:pt x="20154" y="11371"/>
                      <a:pt x="20400" y="11594"/>
                      <a:pt x="20656" y="11594"/>
                    </a:cubicBezTo>
                    <a:cubicBezTo>
                      <a:pt x="21018" y="11594"/>
                      <a:pt x="21394" y="11141"/>
                      <a:pt x="21113" y="10066"/>
                    </a:cubicBezTo>
                    <a:cubicBezTo>
                      <a:pt x="21113" y="7295"/>
                      <a:pt x="19676" y="372"/>
                      <a:pt x="17638" y="372"/>
                    </a:cubicBezTo>
                    <a:cubicBezTo>
                      <a:pt x="17501" y="108"/>
                      <a:pt x="17402" y="0"/>
                      <a:pt x="17332" y="0"/>
                    </a:cubicBezTo>
                    <a:close/>
                  </a:path>
                </a:pathLst>
              </a:custGeom>
              <a:solidFill>
                <a:srgbClr val="64351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152" name="Google Shape;287;p28"/>
              <p:cNvSpPr/>
              <p:nvPr/>
            </p:nvSpPr>
            <p:spPr>
              <a:xfrm>
                <a:off x="220008" y="479674"/>
                <a:ext cx="202810" cy="6333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498" h="21600" extrusionOk="0">
                    <a:moveTo>
                      <a:pt x="20924" y="0"/>
                    </a:moveTo>
                    <a:cubicBezTo>
                      <a:pt x="20740" y="0"/>
                      <a:pt x="20586" y="325"/>
                      <a:pt x="20586" y="861"/>
                    </a:cubicBezTo>
                    <a:cubicBezTo>
                      <a:pt x="20303" y="3576"/>
                      <a:pt x="19828" y="7697"/>
                      <a:pt x="19427" y="7697"/>
                    </a:cubicBezTo>
                    <a:cubicBezTo>
                      <a:pt x="19249" y="7697"/>
                      <a:pt x="19088" y="6884"/>
                      <a:pt x="18963" y="4781"/>
                    </a:cubicBezTo>
                    <a:cubicBezTo>
                      <a:pt x="18749" y="3672"/>
                      <a:pt x="18479" y="3270"/>
                      <a:pt x="18241" y="3270"/>
                    </a:cubicBezTo>
                    <a:cubicBezTo>
                      <a:pt x="17914" y="3270"/>
                      <a:pt x="17644" y="4025"/>
                      <a:pt x="17644" y="4781"/>
                    </a:cubicBezTo>
                    <a:cubicBezTo>
                      <a:pt x="17644" y="6406"/>
                      <a:pt x="17240" y="6406"/>
                      <a:pt x="17240" y="7716"/>
                    </a:cubicBezTo>
                    <a:lnTo>
                      <a:pt x="17240" y="6406"/>
                    </a:lnTo>
                    <a:cubicBezTo>
                      <a:pt x="17240" y="5240"/>
                      <a:pt x="16824" y="4245"/>
                      <a:pt x="16402" y="4245"/>
                    </a:cubicBezTo>
                    <a:cubicBezTo>
                      <a:pt x="16235" y="4245"/>
                      <a:pt x="16066" y="4408"/>
                      <a:pt x="15920" y="4781"/>
                    </a:cubicBezTo>
                    <a:cubicBezTo>
                      <a:pt x="15109" y="7716"/>
                      <a:pt x="14702" y="12937"/>
                      <a:pt x="13386" y="14563"/>
                    </a:cubicBezTo>
                    <a:cubicBezTo>
                      <a:pt x="13386" y="14563"/>
                      <a:pt x="13386" y="12937"/>
                      <a:pt x="12979" y="11627"/>
                    </a:cubicBezTo>
                    <a:cubicBezTo>
                      <a:pt x="12575" y="11627"/>
                      <a:pt x="12167" y="11627"/>
                      <a:pt x="12167" y="12937"/>
                    </a:cubicBezTo>
                    <a:cubicBezTo>
                      <a:pt x="11763" y="12937"/>
                      <a:pt x="11763" y="14563"/>
                      <a:pt x="11356" y="14563"/>
                    </a:cubicBezTo>
                    <a:lnTo>
                      <a:pt x="11356" y="12937"/>
                    </a:lnTo>
                    <a:cubicBezTo>
                      <a:pt x="11356" y="12277"/>
                      <a:pt x="11130" y="11952"/>
                      <a:pt x="10902" y="11952"/>
                    </a:cubicBezTo>
                    <a:cubicBezTo>
                      <a:pt x="10673" y="11952"/>
                      <a:pt x="10444" y="12277"/>
                      <a:pt x="10444" y="12937"/>
                    </a:cubicBezTo>
                    <a:cubicBezTo>
                      <a:pt x="10028" y="15117"/>
                      <a:pt x="9933" y="15834"/>
                      <a:pt x="9772" y="15834"/>
                    </a:cubicBezTo>
                    <a:cubicBezTo>
                      <a:pt x="9621" y="15834"/>
                      <a:pt x="9413" y="15194"/>
                      <a:pt x="8821" y="14563"/>
                    </a:cubicBezTo>
                    <a:cubicBezTo>
                      <a:pt x="8821" y="14563"/>
                      <a:pt x="8316" y="14563"/>
                      <a:pt x="8316" y="15873"/>
                    </a:cubicBezTo>
                    <a:cubicBezTo>
                      <a:pt x="8147" y="16408"/>
                      <a:pt x="8049" y="16724"/>
                      <a:pt x="7992" y="16724"/>
                    </a:cubicBezTo>
                    <a:cubicBezTo>
                      <a:pt x="7909" y="16724"/>
                      <a:pt x="7909" y="16092"/>
                      <a:pt x="7909" y="14563"/>
                    </a:cubicBezTo>
                    <a:cubicBezTo>
                      <a:pt x="7776" y="14018"/>
                      <a:pt x="7639" y="13836"/>
                      <a:pt x="7505" y="13836"/>
                    </a:cubicBezTo>
                    <a:cubicBezTo>
                      <a:pt x="7235" y="13836"/>
                      <a:pt x="6964" y="14563"/>
                      <a:pt x="6694" y="14563"/>
                    </a:cubicBezTo>
                    <a:cubicBezTo>
                      <a:pt x="6694" y="17173"/>
                      <a:pt x="4159" y="17173"/>
                      <a:pt x="3247" y="17173"/>
                    </a:cubicBezTo>
                    <a:cubicBezTo>
                      <a:pt x="3247" y="16743"/>
                      <a:pt x="3199" y="16599"/>
                      <a:pt x="3140" y="16599"/>
                    </a:cubicBezTo>
                    <a:cubicBezTo>
                      <a:pt x="3021" y="16599"/>
                      <a:pt x="2840" y="17173"/>
                      <a:pt x="2840" y="17173"/>
                    </a:cubicBezTo>
                    <a:cubicBezTo>
                      <a:pt x="2721" y="17555"/>
                      <a:pt x="2602" y="17718"/>
                      <a:pt x="2495" y="17718"/>
                    </a:cubicBezTo>
                    <a:cubicBezTo>
                      <a:pt x="2231" y="17718"/>
                      <a:pt x="2029" y="16790"/>
                      <a:pt x="2029" y="15873"/>
                    </a:cubicBezTo>
                    <a:lnTo>
                      <a:pt x="1624" y="15873"/>
                    </a:lnTo>
                    <a:cubicBezTo>
                      <a:pt x="1624" y="15873"/>
                      <a:pt x="1217" y="14563"/>
                      <a:pt x="709" y="14563"/>
                    </a:cubicBezTo>
                    <a:cubicBezTo>
                      <a:pt x="305" y="15873"/>
                      <a:pt x="305" y="15873"/>
                      <a:pt x="305" y="17173"/>
                    </a:cubicBezTo>
                    <a:cubicBezTo>
                      <a:pt x="-102" y="17173"/>
                      <a:pt x="-102" y="18483"/>
                      <a:pt x="305" y="18483"/>
                    </a:cubicBezTo>
                    <a:cubicBezTo>
                      <a:pt x="626" y="19516"/>
                      <a:pt x="1776" y="21571"/>
                      <a:pt x="2439" y="21571"/>
                    </a:cubicBezTo>
                    <a:cubicBezTo>
                      <a:pt x="2614" y="21571"/>
                      <a:pt x="2757" y="21428"/>
                      <a:pt x="2840" y="21093"/>
                    </a:cubicBezTo>
                    <a:cubicBezTo>
                      <a:pt x="3015" y="20835"/>
                      <a:pt x="3158" y="20749"/>
                      <a:pt x="3274" y="20749"/>
                    </a:cubicBezTo>
                    <a:cubicBezTo>
                      <a:pt x="3627" y="20749"/>
                      <a:pt x="3761" y="21600"/>
                      <a:pt x="3927" y="21600"/>
                    </a:cubicBezTo>
                    <a:cubicBezTo>
                      <a:pt x="3993" y="21600"/>
                      <a:pt x="4064" y="21466"/>
                      <a:pt x="4159" y="21093"/>
                    </a:cubicBezTo>
                    <a:cubicBezTo>
                      <a:pt x="4860" y="20338"/>
                      <a:pt x="4887" y="19582"/>
                      <a:pt x="4941" y="19582"/>
                    </a:cubicBezTo>
                    <a:cubicBezTo>
                      <a:pt x="4979" y="19582"/>
                      <a:pt x="5033" y="19984"/>
                      <a:pt x="5375" y="21093"/>
                    </a:cubicBezTo>
                    <a:lnTo>
                      <a:pt x="6287" y="21093"/>
                    </a:lnTo>
                    <a:cubicBezTo>
                      <a:pt x="6694" y="21093"/>
                      <a:pt x="6694" y="21093"/>
                      <a:pt x="7098" y="19783"/>
                    </a:cubicBezTo>
                    <a:lnTo>
                      <a:pt x="7505" y="21093"/>
                    </a:lnTo>
                    <a:cubicBezTo>
                      <a:pt x="8316" y="21093"/>
                      <a:pt x="8316" y="19783"/>
                      <a:pt x="8821" y="18483"/>
                    </a:cubicBezTo>
                    <a:lnTo>
                      <a:pt x="8821" y="19783"/>
                    </a:lnTo>
                    <a:cubicBezTo>
                      <a:pt x="9229" y="21093"/>
                      <a:pt x="9229" y="21093"/>
                      <a:pt x="9633" y="21093"/>
                    </a:cubicBezTo>
                    <a:cubicBezTo>
                      <a:pt x="10040" y="21093"/>
                      <a:pt x="10040" y="19783"/>
                      <a:pt x="10444" y="18483"/>
                    </a:cubicBezTo>
                    <a:cubicBezTo>
                      <a:pt x="10444" y="19783"/>
                      <a:pt x="10851" y="19783"/>
                      <a:pt x="10851" y="19783"/>
                    </a:cubicBezTo>
                    <a:cubicBezTo>
                      <a:pt x="11763" y="19783"/>
                      <a:pt x="11763" y="18483"/>
                      <a:pt x="12167" y="17173"/>
                    </a:cubicBezTo>
                    <a:cubicBezTo>
                      <a:pt x="12575" y="15873"/>
                      <a:pt x="12575" y="15873"/>
                      <a:pt x="12167" y="15873"/>
                    </a:cubicBezTo>
                    <a:lnTo>
                      <a:pt x="12575" y="15873"/>
                    </a:lnTo>
                    <a:cubicBezTo>
                      <a:pt x="12575" y="17173"/>
                      <a:pt x="12575" y="17173"/>
                      <a:pt x="12979" y="18483"/>
                    </a:cubicBezTo>
                    <a:cubicBezTo>
                      <a:pt x="13121" y="18617"/>
                      <a:pt x="13255" y="18684"/>
                      <a:pt x="13386" y="18684"/>
                    </a:cubicBezTo>
                    <a:cubicBezTo>
                      <a:pt x="14470" y="18684"/>
                      <a:pt x="15195" y="14113"/>
                      <a:pt x="15920" y="10327"/>
                    </a:cubicBezTo>
                    <a:cubicBezTo>
                      <a:pt x="15920" y="11627"/>
                      <a:pt x="15920" y="11627"/>
                      <a:pt x="16429" y="12937"/>
                    </a:cubicBezTo>
                    <a:lnTo>
                      <a:pt x="16833" y="14563"/>
                    </a:lnTo>
                    <a:cubicBezTo>
                      <a:pt x="17240" y="14563"/>
                      <a:pt x="17644" y="12937"/>
                      <a:pt x="18051" y="10327"/>
                    </a:cubicBezTo>
                    <a:cubicBezTo>
                      <a:pt x="18051" y="11627"/>
                      <a:pt x="18051" y="11627"/>
                      <a:pt x="18455" y="12937"/>
                    </a:cubicBezTo>
                    <a:lnTo>
                      <a:pt x="18963" y="12937"/>
                    </a:lnTo>
                    <a:cubicBezTo>
                      <a:pt x="20586" y="12937"/>
                      <a:pt x="20990" y="6406"/>
                      <a:pt x="21498" y="2171"/>
                    </a:cubicBezTo>
                    <a:cubicBezTo>
                      <a:pt x="21498" y="641"/>
                      <a:pt x="21183" y="0"/>
                      <a:pt x="20924" y="0"/>
                    </a:cubicBezTo>
                    <a:close/>
                  </a:path>
                </a:pathLst>
              </a:custGeom>
              <a:solidFill>
                <a:srgbClr val="64351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153" name="Google Shape;288;p28"/>
              <p:cNvSpPr/>
              <p:nvPr/>
            </p:nvSpPr>
            <p:spPr>
              <a:xfrm>
                <a:off x="242414" y="418102"/>
                <a:ext cx="173377" cy="82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936" h="21600" extrusionOk="0">
                    <a:moveTo>
                      <a:pt x="19358" y="0"/>
                    </a:moveTo>
                    <a:cubicBezTo>
                      <a:pt x="19358" y="0"/>
                      <a:pt x="18897" y="0"/>
                      <a:pt x="18897" y="994"/>
                    </a:cubicBezTo>
                    <a:cubicBezTo>
                      <a:pt x="18897" y="1411"/>
                      <a:pt x="18833" y="1550"/>
                      <a:pt x="18728" y="1550"/>
                    </a:cubicBezTo>
                    <a:cubicBezTo>
                      <a:pt x="18525" y="1550"/>
                      <a:pt x="18166" y="994"/>
                      <a:pt x="17858" y="994"/>
                    </a:cubicBezTo>
                    <a:lnTo>
                      <a:pt x="17858" y="2245"/>
                    </a:lnTo>
                    <a:cubicBezTo>
                      <a:pt x="17858" y="994"/>
                      <a:pt x="17858" y="994"/>
                      <a:pt x="17394" y="994"/>
                    </a:cubicBezTo>
                    <a:lnTo>
                      <a:pt x="16934" y="994"/>
                    </a:lnTo>
                    <a:cubicBezTo>
                      <a:pt x="16470" y="2245"/>
                      <a:pt x="16010" y="3239"/>
                      <a:pt x="16010" y="4241"/>
                    </a:cubicBezTo>
                    <a:cubicBezTo>
                      <a:pt x="15431" y="4241"/>
                      <a:pt x="15431" y="4241"/>
                      <a:pt x="15431" y="3239"/>
                    </a:cubicBezTo>
                    <a:cubicBezTo>
                      <a:pt x="14507" y="3239"/>
                      <a:pt x="13583" y="4241"/>
                      <a:pt x="13119" y="7232"/>
                    </a:cubicBezTo>
                    <a:cubicBezTo>
                      <a:pt x="12892" y="6793"/>
                      <a:pt x="12669" y="6610"/>
                      <a:pt x="12449" y="6610"/>
                    </a:cubicBezTo>
                    <a:cubicBezTo>
                      <a:pt x="11674" y="6610"/>
                      <a:pt x="10953" y="8921"/>
                      <a:pt x="10232" y="10478"/>
                    </a:cubicBezTo>
                    <a:cubicBezTo>
                      <a:pt x="9927" y="10186"/>
                      <a:pt x="9673" y="10061"/>
                      <a:pt x="9453" y="10061"/>
                    </a:cubicBezTo>
                    <a:cubicBezTo>
                      <a:pt x="8922" y="10061"/>
                      <a:pt x="8597" y="10771"/>
                      <a:pt x="8268" y="11473"/>
                    </a:cubicBezTo>
                    <a:cubicBezTo>
                      <a:pt x="8268" y="10975"/>
                      <a:pt x="8153" y="10727"/>
                      <a:pt x="8038" y="10727"/>
                    </a:cubicBezTo>
                    <a:cubicBezTo>
                      <a:pt x="7923" y="10727"/>
                      <a:pt x="7808" y="10975"/>
                      <a:pt x="7808" y="11473"/>
                    </a:cubicBezTo>
                    <a:cubicBezTo>
                      <a:pt x="7344" y="12474"/>
                      <a:pt x="5845" y="14719"/>
                      <a:pt x="5845" y="15721"/>
                    </a:cubicBezTo>
                    <a:cubicBezTo>
                      <a:pt x="5845" y="13469"/>
                      <a:pt x="5845" y="12474"/>
                      <a:pt x="5381" y="11473"/>
                    </a:cubicBezTo>
                    <a:cubicBezTo>
                      <a:pt x="5381" y="10478"/>
                      <a:pt x="4921" y="10478"/>
                      <a:pt x="4921" y="10478"/>
                    </a:cubicBezTo>
                    <a:cubicBezTo>
                      <a:pt x="4592" y="11188"/>
                      <a:pt x="4210" y="11890"/>
                      <a:pt x="3847" y="11890"/>
                    </a:cubicBezTo>
                    <a:cubicBezTo>
                      <a:pt x="3699" y="11890"/>
                      <a:pt x="3553" y="11765"/>
                      <a:pt x="3418" y="11473"/>
                    </a:cubicBezTo>
                    <a:cubicBezTo>
                      <a:pt x="3418" y="10478"/>
                      <a:pt x="3418" y="10478"/>
                      <a:pt x="2957" y="10478"/>
                    </a:cubicBezTo>
                    <a:cubicBezTo>
                      <a:pt x="2801" y="10815"/>
                      <a:pt x="2595" y="10924"/>
                      <a:pt x="2351" y="10924"/>
                    </a:cubicBezTo>
                    <a:cubicBezTo>
                      <a:pt x="1864" y="10924"/>
                      <a:pt x="1224" y="10478"/>
                      <a:pt x="530" y="10478"/>
                    </a:cubicBezTo>
                    <a:lnTo>
                      <a:pt x="70" y="11473"/>
                    </a:lnTo>
                    <a:cubicBezTo>
                      <a:pt x="-394" y="15721"/>
                      <a:pt x="1569" y="16716"/>
                      <a:pt x="2957" y="16716"/>
                    </a:cubicBezTo>
                    <a:cubicBezTo>
                      <a:pt x="2493" y="17717"/>
                      <a:pt x="2493" y="18712"/>
                      <a:pt x="2033" y="19713"/>
                    </a:cubicBezTo>
                    <a:cubicBezTo>
                      <a:pt x="2033" y="21059"/>
                      <a:pt x="2365" y="21600"/>
                      <a:pt x="2632" y="21600"/>
                    </a:cubicBezTo>
                    <a:cubicBezTo>
                      <a:pt x="2808" y="21600"/>
                      <a:pt x="2957" y="21359"/>
                      <a:pt x="2957" y="20957"/>
                    </a:cubicBezTo>
                    <a:cubicBezTo>
                      <a:pt x="3418" y="18712"/>
                      <a:pt x="3881" y="17717"/>
                      <a:pt x="4457" y="15721"/>
                    </a:cubicBezTo>
                    <a:lnTo>
                      <a:pt x="4457" y="14719"/>
                    </a:lnTo>
                    <a:cubicBezTo>
                      <a:pt x="4687" y="14098"/>
                      <a:pt x="4802" y="13542"/>
                      <a:pt x="4805" y="13535"/>
                    </a:cubicBezTo>
                    <a:cubicBezTo>
                      <a:pt x="4802" y="13542"/>
                      <a:pt x="4687" y="14105"/>
                      <a:pt x="4457" y="15721"/>
                    </a:cubicBezTo>
                    <a:cubicBezTo>
                      <a:pt x="4457" y="17717"/>
                      <a:pt x="4457" y="17717"/>
                      <a:pt x="4921" y="18712"/>
                    </a:cubicBezTo>
                    <a:lnTo>
                      <a:pt x="5845" y="18712"/>
                    </a:lnTo>
                    <a:cubicBezTo>
                      <a:pt x="5845" y="18712"/>
                      <a:pt x="6305" y="17717"/>
                      <a:pt x="6769" y="16716"/>
                    </a:cubicBezTo>
                    <a:cubicBezTo>
                      <a:pt x="6769" y="17213"/>
                      <a:pt x="6911" y="17461"/>
                      <a:pt x="7114" y="17461"/>
                    </a:cubicBezTo>
                    <a:cubicBezTo>
                      <a:pt x="7317" y="17461"/>
                      <a:pt x="7578" y="17213"/>
                      <a:pt x="7808" y="16716"/>
                    </a:cubicBezTo>
                    <a:cubicBezTo>
                      <a:pt x="7808" y="16716"/>
                      <a:pt x="8268" y="16716"/>
                      <a:pt x="8268" y="15721"/>
                    </a:cubicBezTo>
                    <a:cubicBezTo>
                      <a:pt x="8732" y="15721"/>
                      <a:pt x="8732" y="15721"/>
                      <a:pt x="8732" y="14719"/>
                    </a:cubicBezTo>
                    <a:cubicBezTo>
                      <a:pt x="8732" y="15429"/>
                      <a:pt x="8962" y="16131"/>
                      <a:pt x="9260" y="16131"/>
                    </a:cubicBezTo>
                    <a:cubicBezTo>
                      <a:pt x="9385" y="16131"/>
                      <a:pt x="9521" y="16014"/>
                      <a:pt x="9656" y="15721"/>
                    </a:cubicBezTo>
                    <a:cubicBezTo>
                      <a:pt x="10232" y="14719"/>
                      <a:pt x="10695" y="14719"/>
                      <a:pt x="11156" y="12474"/>
                    </a:cubicBezTo>
                    <a:cubicBezTo>
                      <a:pt x="11664" y="11378"/>
                      <a:pt x="11894" y="10588"/>
                      <a:pt x="11921" y="10588"/>
                    </a:cubicBezTo>
                    <a:cubicBezTo>
                      <a:pt x="11941" y="10588"/>
                      <a:pt x="11826" y="11122"/>
                      <a:pt x="11620" y="12474"/>
                    </a:cubicBezTo>
                    <a:cubicBezTo>
                      <a:pt x="11620" y="13835"/>
                      <a:pt x="11958" y="14741"/>
                      <a:pt x="12354" y="14741"/>
                    </a:cubicBezTo>
                    <a:cubicBezTo>
                      <a:pt x="12611" y="14741"/>
                      <a:pt x="12892" y="14354"/>
                      <a:pt x="13119" y="13469"/>
                    </a:cubicBezTo>
                    <a:cubicBezTo>
                      <a:pt x="13119" y="11648"/>
                      <a:pt x="13505" y="10661"/>
                      <a:pt x="14273" y="8987"/>
                    </a:cubicBezTo>
                    <a:cubicBezTo>
                      <a:pt x="14152" y="9542"/>
                      <a:pt x="14043" y="10142"/>
                      <a:pt x="14043" y="10478"/>
                    </a:cubicBezTo>
                    <a:cubicBezTo>
                      <a:pt x="14043" y="11188"/>
                      <a:pt x="14277" y="11890"/>
                      <a:pt x="14575" y="11890"/>
                    </a:cubicBezTo>
                    <a:cubicBezTo>
                      <a:pt x="14697" y="11890"/>
                      <a:pt x="14832" y="11765"/>
                      <a:pt x="14967" y="11473"/>
                    </a:cubicBezTo>
                    <a:cubicBezTo>
                      <a:pt x="16010" y="10478"/>
                      <a:pt x="16470" y="8482"/>
                      <a:pt x="16934" y="6237"/>
                    </a:cubicBezTo>
                    <a:cubicBezTo>
                      <a:pt x="16934" y="7356"/>
                      <a:pt x="17164" y="7919"/>
                      <a:pt x="17452" y="7919"/>
                    </a:cubicBezTo>
                    <a:cubicBezTo>
                      <a:pt x="17740" y="7919"/>
                      <a:pt x="18088" y="7356"/>
                      <a:pt x="18319" y="6237"/>
                    </a:cubicBezTo>
                    <a:lnTo>
                      <a:pt x="18319" y="4241"/>
                    </a:lnTo>
                    <a:cubicBezTo>
                      <a:pt x="18897" y="4241"/>
                      <a:pt x="19358" y="4241"/>
                      <a:pt x="19822" y="3239"/>
                    </a:cubicBezTo>
                    <a:lnTo>
                      <a:pt x="19822" y="2245"/>
                    </a:lnTo>
                    <a:cubicBezTo>
                      <a:pt x="20282" y="2245"/>
                      <a:pt x="20282" y="2245"/>
                      <a:pt x="20282" y="3239"/>
                    </a:cubicBezTo>
                    <a:cubicBezTo>
                      <a:pt x="20746" y="3239"/>
                      <a:pt x="21206" y="994"/>
                      <a:pt x="20746" y="0"/>
                    </a:cubicBezTo>
                    <a:close/>
                  </a:path>
                </a:pathLst>
              </a:custGeom>
              <a:solidFill>
                <a:srgbClr val="64351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154" name="Google Shape;289;p28"/>
              <p:cNvSpPr/>
              <p:nvPr/>
            </p:nvSpPr>
            <p:spPr>
              <a:xfrm>
                <a:off x="279319" y="437141"/>
                <a:ext cx="174104" cy="9387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482" h="21600" extrusionOk="0">
                    <a:moveTo>
                      <a:pt x="18650" y="7503"/>
                    </a:moveTo>
                    <a:lnTo>
                      <a:pt x="18650" y="8606"/>
                    </a:lnTo>
                    <a:cubicBezTo>
                      <a:pt x="17114" y="9490"/>
                      <a:pt x="16170" y="10368"/>
                      <a:pt x="14755" y="11252"/>
                    </a:cubicBezTo>
                    <a:cubicBezTo>
                      <a:pt x="15225" y="10368"/>
                      <a:pt x="15225" y="10368"/>
                      <a:pt x="15699" y="10368"/>
                    </a:cubicBezTo>
                    <a:cubicBezTo>
                      <a:pt x="16644" y="9490"/>
                      <a:pt x="17705" y="8606"/>
                      <a:pt x="18650" y="7503"/>
                    </a:cubicBezTo>
                    <a:close/>
                    <a:moveTo>
                      <a:pt x="5313" y="14994"/>
                    </a:moveTo>
                    <a:cubicBezTo>
                      <a:pt x="5036" y="16026"/>
                      <a:pt x="4759" y="16452"/>
                      <a:pt x="4483" y="16452"/>
                    </a:cubicBezTo>
                    <a:cubicBezTo>
                      <a:pt x="4285" y="16452"/>
                      <a:pt x="4092" y="16239"/>
                      <a:pt x="3895" y="15871"/>
                    </a:cubicBezTo>
                    <a:lnTo>
                      <a:pt x="4368" y="15871"/>
                    </a:lnTo>
                    <a:cubicBezTo>
                      <a:pt x="4368" y="15871"/>
                      <a:pt x="4839" y="15871"/>
                      <a:pt x="5313" y="14994"/>
                    </a:cubicBezTo>
                    <a:close/>
                    <a:moveTo>
                      <a:pt x="6375" y="15871"/>
                    </a:moveTo>
                    <a:cubicBezTo>
                      <a:pt x="6375" y="16755"/>
                      <a:pt x="6375" y="16755"/>
                      <a:pt x="6845" y="17632"/>
                    </a:cubicBezTo>
                    <a:cubicBezTo>
                      <a:pt x="6139" y="18297"/>
                      <a:pt x="5627" y="18458"/>
                      <a:pt x="5019" y="18503"/>
                    </a:cubicBezTo>
                    <a:cubicBezTo>
                      <a:pt x="5638" y="17968"/>
                      <a:pt x="6101" y="16884"/>
                      <a:pt x="6375" y="15871"/>
                    </a:cubicBezTo>
                    <a:close/>
                    <a:moveTo>
                      <a:pt x="16007" y="0"/>
                    </a:moveTo>
                    <a:cubicBezTo>
                      <a:pt x="15896" y="0"/>
                      <a:pt x="15789" y="71"/>
                      <a:pt x="15699" y="239"/>
                    </a:cubicBezTo>
                    <a:cubicBezTo>
                      <a:pt x="14164" y="2000"/>
                      <a:pt x="13219" y="3987"/>
                      <a:pt x="11805" y="4865"/>
                    </a:cubicBezTo>
                    <a:cubicBezTo>
                      <a:pt x="11213" y="4865"/>
                      <a:pt x="10739" y="5742"/>
                      <a:pt x="10269" y="6626"/>
                    </a:cubicBezTo>
                    <a:cubicBezTo>
                      <a:pt x="9795" y="7503"/>
                      <a:pt x="9325" y="7503"/>
                      <a:pt x="8851" y="8606"/>
                    </a:cubicBezTo>
                    <a:lnTo>
                      <a:pt x="8851" y="7503"/>
                    </a:lnTo>
                    <a:cubicBezTo>
                      <a:pt x="8851" y="7065"/>
                      <a:pt x="8588" y="6845"/>
                      <a:pt x="8322" y="6845"/>
                    </a:cubicBezTo>
                    <a:cubicBezTo>
                      <a:pt x="8055" y="6845"/>
                      <a:pt x="7789" y="7065"/>
                      <a:pt x="7789" y="7503"/>
                    </a:cubicBezTo>
                    <a:lnTo>
                      <a:pt x="7319" y="8606"/>
                    </a:lnTo>
                    <a:cubicBezTo>
                      <a:pt x="7319" y="8606"/>
                      <a:pt x="6845" y="8606"/>
                      <a:pt x="6375" y="9490"/>
                    </a:cubicBezTo>
                    <a:lnTo>
                      <a:pt x="6375" y="10368"/>
                    </a:lnTo>
                    <a:lnTo>
                      <a:pt x="5901" y="11252"/>
                    </a:lnTo>
                    <a:cubicBezTo>
                      <a:pt x="4839" y="11252"/>
                      <a:pt x="3895" y="12129"/>
                      <a:pt x="2362" y="12129"/>
                    </a:cubicBezTo>
                    <a:cubicBezTo>
                      <a:pt x="1888" y="10368"/>
                      <a:pt x="1418" y="7503"/>
                      <a:pt x="1888" y="7503"/>
                    </a:cubicBezTo>
                    <a:cubicBezTo>
                      <a:pt x="2030" y="7839"/>
                      <a:pt x="2131" y="7968"/>
                      <a:pt x="2200" y="7968"/>
                    </a:cubicBezTo>
                    <a:cubicBezTo>
                      <a:pt x="2362" y="7968"/>
                      <a:pt x="2362" y="7245"/>
                      <a:pt x="2362" y="6626"/>
                    </a:cubicBezTo>
                    <a:lnTo>
                      <a:pt x="5313" y="6626"/>
                    </a:lnTo>
                    <a:cubicBezTo>
                      <a:pt x="5901" y="6626"/>
                      <a:pt x="5901" y="4865"/>
                      <a:pt x="5313" y="4865"/>
                    </a:cubicBezTo>
                    <a:lnTo>
                      <a:pt x="944" y="4865"/>
                    </a:lnTo>
                    <a:lnTo>
                      <a:pt x="944" y="5742"/>
                    </a:lnTo>
                    <a:lnTo>
                      <a:pt x="474" y="6626"/>
                    </a:lnTo>
                    <a:cubicBezTo>
                      <a:pt x="474" y="7503"/>
                      <a:pt x="944" y="10368"/>
                      <a:pt x="1418" y="13013"/>
                    </a:cubicBezTo>
                    <a:cubicBezTo>
                      <a:pt x="474" y="14110"/>
                      <a:pt x="0" y="14994"/>
                      <a:pt x="0" y="15871"/>
                    </a:cubicBezTo>
                    <a:lnTo>
                      <a:pt x="0" y="17632"/>
                    </a:lnTo>
                    <a:lnTo>
                      <a:pt x="944" y="17632"/>
                    </a:lnTo>
                    <a:lnTo>
                      <a:pt x="944" y="18516"/>
                    </a:lnTo>
                    <a:cubicBezTo>
                      <a:pt x="944" y="20794"/>
                      <a:pt x="1895" y="21600"/>
                      <a:pt x="3234" y="21600"/>
                    </a:cubicBezTo>
                    <a:cubicBezTo>
                      <a:pt x="6298" y="21600"/>
                      <a:pt x="11393" y="17368"/>
                      <a:pt x="11805" y="16755"/>
                    </a:cubicBezTo>
                    <a:lnTo>
                      <a:pt x="12275" y="16755"/>
                    </a:lnTo>
                    <a:cubicBezTo>
                      <a:pt x="12275" y="15871"/>
                      <a:pt x="12275" y="15871"/>
                      <a:pt x="12749" y="15871"/>
                    </a:cubicBezTo>
                    <a:cubicBezTo>
                      <a:pt x="11985" y="16587"/>
                      <a:pt x="12455" y="17871"/>
                      <a:pt x="12915" y="17871"/>
                    </a:cubicBezTo>
                    <a:cubicBezTo>
                      <a:pt x="13022" y="17871"/>
                      <a:pt x="13129" y="17800"/>
                      <a:pt x="13219" y="17632"/>
                    </a:cubicBezTo>
                    <a:cubicBezTo>
                      <a:pt x="14755" y="16755"/>
                      <a:pt x="15699" y="14994"/>
                      <a:pt x="17114" y="14110"/>
                    </a:cubicBezTo>
                    <a:cubicBezTo>
                      <a:pt x="17705" y="13013"/>
                      <a:pt x="18650" y="12129"/>
                      <a:pt x="19120" y="11252"/>
                    </a:cubicBezTo>
                    <a:cubicBezTo>
                      <a:pt x="19594" y="11252"/>
                      <a:pt x="19594" y="10368"/>
                      <a:pt x="19594" y="10368"/>
                    </a:cubicBezTo>
                    <a:cubicBezTo>
                      <a:pt x="20064" y="10368"/>
                      <a:pt x="20064" y="9490"/>
                      <a:pt x="20064" y="8606"/>
                    </a:cubicBezTo>
                    <a:lnTo>
                      <a:pt x="20064" y="7503"/>
                    </a:lnTo>
                    <a:cubicBezTo>
                      <a:pt x="20656" y="6626"/>
                      <a:pt x="20656" y="6626"/>
                      <a:pt x="20064" y="5742"/>
                    </a:cubicBezTo>
                    <a:cubicBezTo>
                      <a:pt x="20656" y="4865"/>
                      <a:pt x="21126" y="3987"/>
                      <a:pt x="21126" y="3103"/>
                    </a:cubicBezTo>
                    <a:cubicBezTo>
                      <a:pt x="21600" y="3103"/>
                      <a:pt x="21600" y="2000"/>
                      <a:pt x="21126" y="2000"/>
                    </a:cubicBezTo>
                    <a:cubicBezTo>
                      <a:pt x="20818" y="1735"/>
                      <a:pt x="20500" y="1613"/>
                      <a:pt x="20175" y="1613"/>
                    </a:cubicBezTo>
                    <a:cubicBezTo>
                      <a:pt x="18387" y="1613"/>
                      <a:pt x="16426" y="5271"/>
                      <a:pt x="15225" y="7503"/>
                    </a:cubicBezTo>
                    <a:cubicBezTo>
                      <a:pt x="14164" y="7503"/>
                      <a:pt x="13219" y="8606"/>
                      <a:pt x="12749" y="8606"/>
                    </a:cubicBezTo>
                    <a:lnTo>
                      <a:pt x="12749" y="7503"/>
                    </a:lnTo>
                    <a:cubicBezTo>
                      <a:pt x="14164" y="6626"/>
                      <a:pt x="15699" y="4865"/>
                      <a:pt x="16644" y="2000"/>
                    </a:cubicBezTo>
                    <a:cubicBezTo>
                      <a:pt x="17024" y="1290"/>
                      <a:pt x="16478" y="0"/>
                      <a:pt x="16007" y="0"/>
                    </a:cubicBezTo>
                    <a:close/>
                  </a:path>
                </a:pathLst>
              </a:custGeom>
              <a:solidFill>
                <a:srgbClr val="64351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155" name="Google Shape;290;p28"/>
              <p:cNvSpPr/>
              <p:nvPr/>
            </p:nvSpPr>
            <p:spPr>
              <a:xfrm>
                <a:off x="231495" y="180284"/>
                <a:ext cx="294624" cy="36124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0490" y="0"/>
                    </a:moveTo>
                    <a:cubicBezTo>
                      <a:pt x="20330" y="0"/>
                      <a:pt x="20126" y="124"/>
                      <a:pt x="20126" y="433"/>
                    </a:cubicBezTo>
                    <a:cubicBezTo>
                      <a:pt x="20126" y="1120"/>
                      <a:pt x="20687" y="2550"/>
                      <a:pt x="20408" y="3293"/>
                    </a:cubicBezTo>
                    <a:lnTo>
                      <a:pt x="20408" y="3980"/>
                    </a:lnTo>
                    <a:cubicBezTo>
                      <a:pt x="20687" y="4208"/>
                      <a:pt x="20687" y="5410"/>
                      <a:pt x="20687" y="5638"/>
                    </a:cubicBezTo>
                    <a:lnTo>
                      <a:pt x="20687" y="7584"/>
                    </a:lnTo>
                    <a:cubicBezTo>
                      <a:pt x="20687" y="8500"/>
                      <a:pt x="20408" y="9243"/>
                      <a:pt x="19847" y="9930"/>
                    </a:cubicBezTo>
                    <a:cubicBezTo>
                      <a:pt x="19847" y="9814"/>
                      <a:pt x="19777" y="9757"/>
                      <a:pt x="19672" y="9757"/>
                    </a:cubicBezTo>
                    <a:cubicBezTo>
                      <a:pt x="19565" y="9757"/>
                      <a:pt x="19426" y="9814"/>
                      <a:pt x="19286" y="9930"/>
                    </a:cubicBezTo>
                    <a:cubicBezTo>
                      <a:pt x="18934" y="10158"/>
                      <a:pt x="18934" y="10673"/>
                      <a:pt x="18373" y="11130"/>
                    </a:cubicBezTo>
                    <a:cubicBezTo>
                      <a:pt x="18176" y="11293"/>
                      <a:pt x="18398" y="11454"/>
                      <a:pt x="18645" y="11454"/>
                    </a:cubicBezTo>
                    <a:cubicBezTo>
                      <a:pt x="18747" y="11454"/>
                      <a:pt x="18852" y="11427"/>
                      <a:pt x="18934" y="11360"/>
                    </a:cubicBezTo>
                    <a:lnTo>
                      <a:pt x="19286" y="11360"/>
                    </a:lnTo>
                    <a:cubicBezTo>
                      <a:pt x="18934" y="12560"/>
                      <a:pt x="17812" y="13762"/>
                      <a:pt x="16902" y="14735"/>
                    </a:cubicBezTo>
                    <a:cubicBezTo>
                      <a:pt x="15780" y="15650"/>
                      <a:pt x="14588" y="16850"/>
                      <a:pt x="13396" y="17825"/>
                    </a:cubicBezTo>
                    <a:cubicBezTo>
                      <a:pt x="11361" y="19483"/>
                      <a:pt x="7855" y="20913"/>
                      <a:pt x="4628" y="20913"/>
                    </a:cubicBezTo>
                    <a:cubicBezTo>
                      <a:pt x="4349" y="19483"/>
                      <a:pt x="2596" y="19255"/>
                      <a:pt x="1122" y="18740"/>
                    </a:cubicBezTo>
                    <a:cubicBezTo>
                      <a:pt x="1262" y="18624"/>
                      <a:pt x="1490" y="18567"/>
                      <a:pt x="1718" y="18567"/>
                    </a:cubicBezTo>
                    <a:cubicBezTo>
                      <a:pt x="1946" y="18567"/>
                      <a:pt x="2174" y="18624"/>
                      <a:pt x="2314" y="18740"/>
                    </a:cubicBezTo>
                    <a:cubicBezTo>
                      <a:pt x="2596" y="19025"/>
                      <a:pt x="2875" y="19025"/>
                      <a:pt x="3506" y="19255"/>
                    </a:cubicBezTo>
                    <a:cubicBezTo>
                      <a:pt x="3788" y="19255"/>
                      <a:pt x="3788" y="18740"/>
                      <a:pt x="3506" y="18740"/>
                    </a:cubicBezTo>
                    <a:cubicBezTo>
                      <a:pt x="2945" y="18535"/>
                      <a:pt x="2437" y="17788"/>
                      <a:pt x="1938" y="17788"/>
                    </a:cubicBezTo>
                    <a:cubicBezTo>
                      <a:pt x="1876" y="17788"/>
                      <a:pt x="1815" y="17799"/>
                      <a:pt x="1753" y="17825"/>
                    </a:cubicBezTo>
                    <a:cubicBezTo>
                      <a:pt x="843" y="17825"/>
                      <a:pt x="561" y="18282"/>
                      <a:pt x="0" y="18740"/>
                    </a:cubicBezTo>
                    <a:cubicBezTo>
                      <a:pt x="0" y="19025"/>
                      <a:pt x="0" y="19255"/>
                      <a:pt x="282" y="19255"/>
                    </a:cubicBezTo>
                    <a:lnTo>
                      <a:pt x="2875" y="19940"/>
                    </a:lnTo>
                    <a:cubicBezTo>
                      <a:pt x="4628" y="20685"/>
                      <a:pt x="4067" y="20685"/>
                      <a:pt x="3157" y="20913"/>
                    </a:cubicBezTo>
                    <a:cubicBezTo>
                      <a:pt x="2875" y="21142"/>
                      <a:pt x="3157" y="21370"/>
                      <a:pt x="3506" y="21600"/>
                    </a:cubicBezTo>
                    <a:cubicBezTo>
                      <a:pt x="5541" y="21600"/>
                      <a:pt x="7573" y="21142"/>
                      <a:pt x="9608" y="20685"/>
                    </a:cubicBezTo>
                    <a:cubicBezTo>
                      <a:pt x="11082" y="20170"/>
                      <a:pt x="12835" y="19255"/>
                      <a:pt x="14027" y="18282"/>
                    </a:cubicBezTo>
                    <a:cubicBezTo>
                      <a:pt x="15428" y="17080"/>
                      <a:pt x="17181" y="15650"/>
                      <a:pt x="18655" y="14220"/>
                    </a:cubicBezTo>
                    <a:cubicBezTo>
                      <a:pt x="19565" y="13305"/>
                      <a:pt x="20126" y="11875"/>
                      <a:pt x="20126" y="10673"/>
                    </a:cubicBezTo>
                    <a:cubicBezTo>
                      <a:pt x="20408" y="10445"/>
                      <a:pt x="20687" y="9930"/>
                      <a:pt x="21039" y="9472"/>
                    </a:cubicBezTo>
                    <a:cubicBezTo>
                      <a:pt x="21600" y="8042"/>
                      <a:pt x="21600" y="6610"/>
                      <a:pt x="21600" y="5180"/>
                    </a:cubicBezTo>
                    <a:cubicBezTo>
                      <a:pt x="21318" y="3522"/>
                      <a:pt x="21318" y="1863"/>
                      <a:pt x="20687" y="148"/>
                    </a:cubicBezTo>
                    <a:cubicBezTo>
                      <a:pt x="20687" y="55"/>
                      <a:pt x="20599" y="0"/>
                      <a:pt x="20490" y="0"/>
                    </a:cubicBezTo>
                    <a:close/>
                  </a:path>
                </a:pathLst>
              </a:custGeom>
              <a:solidFill>
                <a:srgbClr val="64351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156" name="Google Shape;291;p28"/>
              <p:cNvSpPr/>
              <p:nvPr/>
            </p:nvSpPr>
            <p:spPr>
              <a:xfrm>
                <a:off x="171224" y="158807"/>
                <a:ext cx="220664" cy="21014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934" h="21600" extrusionOk="0">
                    <a:moveTo>
                      <a:pt x="19693" y="16424"/>
                    </a:moveTo>
                    <a:cubicBezTo>
                      <a:pt x="19693" y="17211"/>
                      <a:pt x="19331" y="17704"/>
                      <a:pt x="19331" y="18096"/>
                    </a:cubicBezTo>
                    <a:lnTo>
                      <a:pt x="19331" y="16424"/>
                    </a:lnTo>
                    <a:close/>
                    <a:moveTo>
                      <a:pt x="11707" y="0"/>
                    </a:moveTo>
                    <a:cubicBezTo>
                      <a:pt x="11707" y="0"/>
                      <a:pt x="11345" y="0"/>
                      <a:pt x="10981" y="493"/>
                    </a:cubicBezTo>
                    <a:cubicBezTo>
                      <a:pt x="10619" y="888"/>
                      <a:pt x="10619" y="1674"/>
                      <a:pt x="10255" y="2461"/>
                    </a:cubicBezTo>
                    <a:cubicBezTo>
                      <a:pt x="10255" y="1674"/>
                      <a:pt x="10255" y="1280"/>
                      <a:pt x="9803" y="888"/>
                    </a:cubicBezTo>
                    <a:lnTo>
                      <a:pt x="9077" y="888"/>
                    </a:lnTo>
                    <a:cubicBezTo>
                      <a:pt x="8351" y="1280"/>
                      <a:pt x="7986" y="2461"/>
                      <a:pt x="7534" y="3738"/>
                    </a:cubicBezTo>
                    <a:cubicBezTo>
                      <a:pt x="7534" y="3738"/>
                      <a:pt x="7534" y="3346"/>
                      <a:pt x="7170" y="3346"/>
                    </a:cubicBezTo>
                    <a:cubicBezTo>
                      <a:pt x="7170" y="2810"/>
                      <a:pt x="6904" y="2453"/>
                      <a:pt x="6611" y="2453"/>
                    </a:cubicBezTo>
                    <a:cubicBezTo>
                      <a:pt x="6423" y="2453"/>
                      <a:pt x="6223" y="2602"/>
                      <a:pt x="6082" y="2951"/>
                    </a:cubicBezTo>
                    <a:cubicBezTo>
                      <a:pt x="5263" y="4133"/>
                      <a:pt x="4901" y="5409"/>
                      <a:pt x="4537" y="6983"/>
                    </a:cubicBezTo>
                    <a:lnTo>
                      <a:pt x="4537" y="4919"/>
                    </a:lnTo>
                    <a:cubicBezTo>
                      <a:pt x="4537" y="4133"/>
                      <a:pt x="4901" y="3346"/>
                      <a:pt x="4175" y="2951"/>
                    </a:cubicBezTo>
                    <a:cubicBezTo>
                      <a:pt x="3994" y="2706"/>
                      <a:pt x="3904" y="2582"/>
                      <a:pt x="3811" y="2582"/>
                    </a:cubicBezTo>
                    <a:cubicBezTo>
                      <a:pt x="3721" y="2582"/>
                      <a:pt x="3630" y="2706"/>
                      <a:pt x="3449" y="2951"/>
                    </a:cubicBezTo>
                    <a:cubicBezTo>
                      <a:pt x="3449" y="3346"/>
                      <a:pt x="2995" y="3738"/>
                      <a:pt x="2995" y="4133"/>
                    </a:cubicBezTo>
                    <a:cubicBezTo>
                      <a:pt x="2995" y="3738"/>
                      <a:pt x="2633" y="3738"/>
                      <a:pt x="2633" y="3346"/>
                    </a:cubicBezTo>
                    <a:cubicBezTo>
                      <a:pt x="2269" y="3346"/>
                      <a:pt x="2269" y="3346"/>
                      <a:pt x="1907" y="3738"/>
                    </a:cubicBezTo>
                    <a:cubicBezTo>
                      <a:pt x="1542" y="4133"/>
                      <a:pt x="1542" y="4525"/>
                      <a:pt x="1181" y="4919"/>
                    </a:cubicBezTo>
                    <a:lnTo>
                      <a:pt x="726" y="5409"/>
                    </a:lnTo>
                    <a:cubicBezTo>
                      <a:pt x="0" y="7378"/>
                      <a:pt x="0" y="10721"/>
                      <a:pt x="0" y="13179"/>
                    </a:cubicBezTo>
                    <a:cubicBezTo>
                      <a:pt x="0" y="13640"/>
                      <a:pt x="250" y="13830"/>
                      <a:pt x="457" y="13830"/>
                    </a:cubicBezTo>
                    <a:cubicBezTo>
                      <a:pt x="601" y="13830"/>
                      <a:pt x="726" y="13735"/>
                      <a:pt x="726" y="13571"/>
                    </a:cubicBezTo>
                    <a:cubicBezTo>
                      <a:pt x="1542" y="11113"/>
                      <a:pt x="1181" y="7378"/>
                      <a:pt x="2269" y="4919"/>
                    </a:cubicBezTo>
                    <a:lnTo>
                      <a:pt x="2269" y="8654"/>
                    </a:lnTo>
                    <a:cubicBezTo>
                      <a:pt x="1907" y="9836"/>
                      <a:pt x="1907" y="11508"/>
                      <a:pt x="1542" y="12784"/>
                    </a:cubicBezTo>
                    <a:cubicBezTo>
                      <a:pt x="1542" y="13179"/>
                      <a:pt x="1816" y="13375"/>
                      <a:pt x="2088" y="13375"/>
                    </a:cubicBezTo>
                    <a:cubicBezTo>
                      <a:pt x="2362" y="13375"/>
                      <a:pt x="2633" y="13179"/>
                      <a:pt x="2633" y="12784"/>
                    </a:cubicBezTo>
                    <a:cubicBezTo>
                      <a:pt x="2912" y="10519"/>
                      <a:pt x="3245" y="8314"/>
                      <a:pt x="3713" y="5940"/>
                    </a:cubicBezTo>
                    <a:cubicBezTo>
                      <a:pt x="3449" y="7807"/>
                      <a:pt x="3449" y="9755"/>
                      <a:pt x="3449" y="11508"/>
                    </a:cubicBezTo>
                    <a:cubicBezTo>
                      <a:pt x="3449" y="11703"/>
                      <a:pt x="3630" y="11801"/>
                      <a:pt x="3859" y="11801"/>
                    </a:cubicBezTo>
                    <a:cubicBezTo>
                      <a:pt x="4085" y="11801"/>
                      <a:pt x="4356" y="11703"/>
                      <a:pt x="4537" y="11508"/>
                    </a:cubicBezTo>
                    <a:cubicBezTo>
                      <a:pt x="5263" y="9836"/>
                      <a:pt x="5263" y="7868"/>
                      <a:pt x="6082" y="6196"/>
                    </a:cubicBezTo>
                    <a:cubicBezTo>
                      <a:pt x="6082" y="5810"/>
                      <a:pt x="6082" y="5424"/>
                      <a:pt x="6425" y="4942"/>
                    </a:cubicBezTo>
                    <a:cubicBezTo>
                      <a:pt x="6353" y="6643"/>
                      <a:pt x="6082" y="8081"/>
                      <a:pt x="6082" y="9441"/>
                    </a:cubicBezTo>
                    <a:cubicBezTo>
                      <a:pt x="5872" y="9948"/>
                      <a:pt x="6024" y="10165"/>
                      <a:pt x="6258" y="10165"/>
                    </a:cubicBezTo>
                    <a:cubicBezTo>
                      <a:pt x="6431" y="10165"/>
                      <a:pt x="6651" y="10046"/>
                      <a:pt x="6808" y="9836"/>
                    </a:cubicBezTo>
                    <a:cubicBezTo>
                      <a:pt x="7986" y="7868"/>
                      <a:pt x="7986" y="4919"/>
                      <a:pt x="9077" y="2951"/>
                    </a:cubicBezTo>
                    <a:cubicBezTo>
                      <a:pt x="9077" y="3346"/>
                      <a:pt x="9077" y="3738"/>
                      <a:pt x="8712" y="4133"/>
                    </a:cubicBezTo>
                    <a:cubicBezTo>
                      <a:pt x="8712" y="4919"/>
                      <a:pt x="8351" y="6196"/>
                      <a:pt x="8351" y="7378"/>
                    </a:cubicBezTo>
                    <a:cubicBezTo>
                      <a:pt x="8351" y="7908"/>
                      <a:pt x="8611" y="8121"/>
                      <a:pt x="8898" y="8121"/>
                    </a:cubicBezTo>
                    <a:cubicBezTo>
                      <a:pt x="9090" y="8121"/>
                      <a:pt x="9295" y="8026"/>
                      <a:pt x="9438" y="7868"/>
                    </a:cubicBezTo>
                    <a:cubicBezTo>
                      <a:pt x="10619" y="6591"/>
                      <a:pt x="10619" y="4133"/>
                      <a:pt x="11345" y="2066"/>
                    </a:cubicBezTo>
                    <a:cubicBezTo>
                      <a:pt x="11345" y="4133"/>
                      <a:pt x="10619" y="7868"/>
                      <a:pt x="10981" y="8654"/>
                    </a:cubicBezTo>
                    <a:cubicBezTo>
                      <a:pt x="11345" y="8654"/>
                      <a:pt x="11345" y="9049"/>
                      <a:pt x="11707" y="9049"/>
                    </a:cubicBezTo>
                    <a:cubicBezTo>
                      <a:pt x="13361" y="9049"/>
                      <a:pt x="13305" y="5934"/>
                      <a:pt x="13975" y="4084"/>
                    </a:cubicBezTo>
                    <a:lnTo>
                      <a:pt x="13975" y="7868"/>
                    </a:lnTo>
                    <a:cubicBezTo>
                      <a:pt x="13975" y="9049"/>
                      <a:pt x="13249" y="11899"/>
                      <a:pt x="14340" y="12294"/>
                    </a:cubicBezTo>
                    <a:cubicBezTo>
                      <a:pt x="14340" y="12539"/>
                      <a:pt x="14451" y="12663"/>
                      <a:pt x="14611" y="12663"/>
                    </a:cubicBezTo>
                    <a:cubicBezTo>
                      <a:pt x="14771" y="12663"/>
                      <a:pt x="14975" y="12539"/>
                      <a:pt x="15156" y="12294"/>
                    </a:cubicBezTo>
                    <a:cubicBezTo>
                      <a:pt x="15518" y="11899"/>
                      <a:pt x="15518" y="11508"/>
                      <a:pt x="15882" y="11113"/>
                    </a:cubicBezTo>
                    <a:cubicBezTo>
                      <a:pt x="15882" y="10326"/>
                      <a:pt x="16244" y="9836"/>
                      <a:pt x="16608" y="9441"/>
                    </a:cubicBezTo>
                    <a:cubicBezTo>
                      <a:pt x="16901" y="8680"/>
                      <a:pt x="17004" y="8245"/>
                      <a:pt x="17042" y="8245"/>
                    </a:cubicBezTo>
                    <a:cubicBezTo>
                      <a:pt x="17060" y="8245"/>
                      <a:pt x="17060" y="8378"/>
                      <a:pt x="17060" y="8654"/>
                    </a:cubicBezTo>
                    <a:cubicBezTo>
                      <a:pt x="17425" y="9836"/>
                      <a:pt x="17425" y="11899"/>
                      <a:pt x="17060" y="13571"/>
                    </a:cubicBezTo>
                    <a:cubicBezTo>
                      <a:pt x="16608" y="15245"/>
                      <a:pt x="16244" y="16819"/>
                      <a:pt x="16244" y="18490"/>
                    </a:cubicBezTo>
                    <a:cubicBezTo>
                      <a:pt x="16244" y="18882"/>
                      <a:pt x="16539" y="19078"/>
                      <a:pt x="16834" y="19078"/>
                    </a:cubicBezTo>
                    <a:cubicBezTo>
                      <a:pt x="17129" y="19078"/>
                      <a:pt x="17425" y="18882"/>
                      <a:pt x="17425" y="18490"/>
                    </a:cubicBezTo>
                    <a:cubicBezTo>
                      <a:pt x="17512" y="18392"/>
                      <a:pt x="17579" y="18297"/>
                      <a:pt x="17629" y="18202"/>
                    </a:cubicBezTo>
                    <a:cubicBezTo>
                      <a:pt x="17558" y="19254"/>
                      <a:pt x="17699" y="20352"/>
                      <a:pt x="17425" y="20949"/>
                    </a:cubicBezTo>
                    <a:cubicBezTo>
                      <a:pt x="17425" y="21410"/>
                      <a:pt x="17797" y="21600"/>
                      <a:pt x="18108" y="21600"/>
                    </a:cubicBezTo>
                    <a:cubicBezTo>
                      <a:pt x="18326" y="21600"/>
                      <a:pt x="18512" y="21505"/>
                      <a:pt x="18512" y="21341"/>
                    </a:cubicBezTo>
                    <a:cubicBezTo>
                      <a:pt x="18877" y="20554"/>
                      <a:pt x="18877" y="19277"/>
                      <a:pt x="19331" y="18490"/>
                    </a:cubicBezTo>
                    <a:cubicBezTo>
                      <a:pt x="19331" y="18715"/>
                      <a:pt x="19574" y="18943"/>
                      <a:pt x="19776" y="18943"/>
                    </a:cubicBezTo>
                    <a:cubicBezTo>
                      <a:pt x="19927" y="18943"/>
                      <a:pt x="20058" y="18822"/>
                      <a:pt x="20058" y="18490"/>
                    </a:cubicBezTo>
                    <a:cubicBezTo>
                      <a:pt x="20784" y="17211"/>
                      <a:pt x="21600" y="14753"/>
                      <a:pt x="20058" y="13571"/>
                    </a:cubicBezTo>
                    <a:lnTo>
                      <a:pt x="19693" y="13571"/>
                    </a:lnTo>
                    <a:cubicBezTo>
                      <a:pt x="19331" y="13571"/>
                      <a:pt x="19331" y="13571"/>
                      <a:pt x="19331" y="13966"/>
                    </a:cubicBezTo>
                    <a:cubicBezTo>
                      <a:pt x="18877" y="13571"/>
                      <a:pt x="18877" y="13179"/>
                      <a:pt x="18512" y="12784"/>
                    </a:cubicBezTo>
                    <a:cubicBezTo>
                      <a:pt x="18512" y="12294"/>
                      <a:pt x="18512" y="12294"/>
                      <a:pt x="18151" y="12294"/>
                    </a:cubicBezTo>
                    <a:cubicBezTo>
                      <a:pt x="18512" y="11899"/>
                      <a:pt x="18512" y="11508"/>
                      <a:pt x="18512" y="11113"/>
                    </a:cubicBezTo>
                    <a:cubicBezTo>
                      <a:pt x="18512" y="9441"/>
                      <a:pt x="18512" y="7868"/>
                      <a:pt x="17425" y="6983"/>
                    </a:cubicBezTo>
                    <a:lnTo>
                      <a:pt x="16608" y="6983"/>
                    </a:lnTo>
                    <a:cubicBezTo>
                      <a:pt x="15882" y="7868"/>
                      <a:pt x="15518" y="8654"/>
                      <a:pt x="15156" y="9441"/>
                    </a:cubicBezTo>
                    <a:lnTo>
                      <a:pt x="15156" y="9836"/>
                    </a:lnTo>
                    <a:lnTo>
                      <a:pt x="14792" y="9836"/>
                    </a:lnTo>
                    <a:cubicBezTo>
                      <a:pt x="14792" y="9049"/>
                      <a:pt x="14792" y="8654"/>
                      <a:pt x="15156" y="7868"/>
                    </a:cubicBezTo>
                    <a:lnTo>
                      <a:pt x="15156" y="3738"/>
                    </a:lnTo>
                    <a:cubicBezTo>
                      <a:pt x="15156" y="2951"/>
                      <a:pt x="15518" y="2066"/>
                      <a:pt x="15156" y="1280"/>
                    </a:cubicBezTo>
                    <a:cubicBezTo>
                      <a:pt x="15156" y="1280"/>
                      <a:pt x="14994" y="1104"/>
                      <a:pt x="14752" y="1104"/>
                    </a:cubicBezTo>
                    <a:cubicBezTo>
                      <a:pt x="14632" y="1104"/>
                      <a:pt x="14491" y="1150"/>
                      <a:pt x="14340" y="1280"/>
                    </a:cubicBezTo>
                    <a:cubicBezTo>
                      <a:pt x="13614" y="1674"/>
                      <a:pt x="13614" y="2461"/>
                      <a:pt x="13249" y="3346"/>
                    </a:cubicBezTo>
                    <a:cubicBezTo>
                      <a:pt x="12888" y="3738"/>
                      <a:pt x="12523" y="4525"/>
                      <a:pt x="12523" y="5409"/>
                    </a:cubicBezTo>
                    <a:cubicBezTo>
                      <a:pt x="12273" y="5628"/>
                      <a:pt x="12162" y="5845"/>
                      <a:pt x="12111" y="6061"/>
                    </a:cubicBezTo>
                    <a:cubicBezTo>
                      <a:pt x="12305" y="4418"/>
                      <a:pt x="13074" y="784"/>
                      <a:pt x="11707" y="0"/>
                    </a:cubicBezTo>
                    <a:close/>
                  </a:path>
                </a:pathLst>
              </a:custGeom>
              <a:solidFill>
                <a:srgbClr val="64351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157" name="Google Shape;292;p28"/>
              <p:cNvSpPr/>
              <p:nvPr/>
            </p:nvSpPr>
            <p:spPr>
              <a:xfrm>
                <a:off x="178877" y="241435"/>
                <a:ext cx="58032" cy="12883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192" h="21600" extrusionOk="0">
                    <a:moveTo>
                      <a:pt x="20372" y="0"/>
                    </a:moveTo>
                    <a:cubicBezTo>
                      <a:pt x="20034" y="0"/>
                      <a:pt x="19624" y="75"/>
                      <a:pt x="19215" y="263"/>
                    </a:cubicBezTo>
                    <a:cubicBezTo>
                      <a:pt x="17464" y="1547"/>
                      <a:pt x="16072" y="2191"/>
                      <a:pt x="14670" y="2990"/>
                    </a:cubicBezTo>
                    <a:cubicBezTo>
                      <a:pt x="13277" y="2990"/>
                      <a:pt x="13277" y="3634"/>
                      <a:pt x="13277" y="3634"/>
                    </a:cubicBezTo>
                    <a:cubicBezTo>
                      <a:pt x="11875" y="3634"/>
                      <a:pt x="10483" y="3634"/>
                      <a:pt x="10483" y="4273"/>
                    </a:cubicBezTo>
                    <a:lnTo>
                      <a:pt x="10483" y="6200"/>
                    </a:lnTo>
                    <a:cubicBezTo>
                      <a:pt x="10483" y="5556"/>
                      <a:pt x="8732" y="4917"/>
                      <a:pt x="7340" y="4273"/>
                    </a:cubicBezTo>
                    <a:cubicBezTo>
                      <a:pt x="5937" y="4273"/>
                      <a:pt x="4545" y="4273"/>
                      <a:pt x="4545" y="4917"/>
                    </a:cubicBezTo>
                    <a:cubicBezTo>
                      <a:pt x="4545" y="6999"/>
                      <a:pt x="5937" y="8927"/>
                      <a:pt x="7340" y="11014"/>
                    </a:cubicBezTo>
                    <a:cubicBezTo>
                      <a:pt x="8732" y="12936"/>
                      <a:pt x="11875" y="16307"/>
                      <a:pt x="11875" y="19033"/>
                    </a:cubicBezTo>
                    <a:cubicBezTo>
                      <a:pt x="10483" y="17590"/>
                      <a:pt x="8732" y="15663"/>
                      <a:pt x="8732" y="15024"/>
                    </a:cubicBezTo>
                    <a:cubicBezTo>
                      <a:pt x="7340" y="13581"/>
                      <a:pt x="5937" y="12297"/>
                      <a:pt x="4545" y="11014"/>
                    </a:cubicBezTo>
                    <a:cubicBezTo>
                      <a:pt x="4545" y="10210"/>
                      <a:pt x="3143" y="9566"/>
                      <a:pt x="3143" y="8927"/>
                    </a:cubicBezTo>
                    <a:cubicBezTo>
                      <a:pt x="2733" y="8739"/>
                      <a:pt x="2303" y="8659"/>
                      <a:pt x="1884" y="8659"/>
                    </a:cubicBezTo>
                    <a:cubicBezTo>
                      <a:pt x="880" y="8659"/>
                      <a:pt x="0" y="9115"/>
                      <a:pt x="0" y="9566"/>
                    </a:cubicBezTo>
                    <a:cubicBezTo>
                      <a:pt x="1751" y="12297"/>
                      <a:pt x="4545" y="15024"/>
                      <a:pt x="7340" y="16946"/>
                    </a:cubicBezTo>
                    <a:cubicBezTo>
                      <a:pt x="8732" y="18230"/>
                      <a:pt x="8732" y="20956"/>
                      <a:pt x="13277" y="21600"/>
                    </a:cubicBezTo>
                    <a:cubicBezTo>
                      <a:pt x="13277" y="21600"/>
                      <a:pt x="14670" y="21600"/>
                      <a:pt x="14670" y="20956"/>
                    </a:cubicBezTo>
                    <a:cubicBezTo>
                      <a:pt x="16072" y="19033"/>
                      <a:pt x="13277" y="16307"/>
                      <a:pt x="13277" y="14220"/>
                    </a:cubicBezTo>
                    <a:cubicBezTo>
                      <a:pt x="11875" y="12297"/>
                      <a:pt x="8732" y="10210"/>
                      <a:pt x="8732" y="7643"/>
                    </a:cubicBezTo>
                    <a:cubicBezTo>
                      <a:pt x="10483" y="10210"/>
                      <a:pt x="11875" y="12936"/>
                      <a:pt x="14670" y="15024"/>
                    </a:cubicBezTo>
                    <a:cubicBezTo>
                      <a:pt x="14670" y="15343"/>
                      <a:pt x="15376" y="15503"/>
                      <a:pt x="16072" y="15503"/>
                    </a:cubicBezTo>
                    <a:cubicBezTo>
                      <a:pt x="16768" y="15503"/>
                      <a:pt x="17464" y="15343"/>
                      <a:pt x="17464" y="15024"/>
                    </a:cubicBezTo>
                    <a:cubicBezTo>
                      <a:pt x="17464" y="12297"/>
                      <a:pt x="14670" y="8927"/>
                      <a:pt x="14670" y="6200"/>
                    </a:cubicBezTo>
                    <a:cubicBezTo>
                      <a:pt x="16072" y="5556"/>
                      <a:pt x="17464" y="3634"/>
                      <a:pt x="17464" y="3634"/>
                    </a:cubicBezTo>
                    <a:cubicBezTo>
                      <a:pt x="19215" y="2990"/>
                      <a:pt x="20617" y="2191"/>
                      <a:pt x="20617" y="907"/>
                    </a:cubicBezTo>
                    <a:cubicBezTo>
                      <a:pt x="21600" y="451"/>
                      <a:pt x="21191" y="0"/>
                      <a:pt x="20372" y="0"/>
                    </a:cubicBezTo>
                    <a:close/>
                  </a:path>
                </a:pathLst>
              </a:custGeom>
              <a:solidFill>
                <a:srgbClr val="64351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158" name="Google Shape;293;p28"/>
              <p:cNvSpPr/>
              <p:nvPr/>
            </p:nvSpPr>
            <p:spPr>
              <a:xfrm>
                <a:off x="211395" y="181069"/>
                <a:ext cx="123401" cy="17770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754" y="0"/>
                    </a:moveTo>
                    <a:cubicBezTo>
                      <a:pt x="18420" y="0"/>
                      <a:pt x="18087" y="262"/>
                      <a:pt x="18087" y="784"/>
                    </a:cubicBezTo>
                    <a:lnTo>
                      <a:pt x="18087" y="5088"/>
                    </a:lnTo>
                    <a:cubicBezTo>
                      <a:pt x="17414" y="5088"/>
                      <a:pt x="16747" y="4158"/>
                      <a:pt x="16075" y="3112"/>
                    </a:cubicBezTo>
                    <a:cubicBezTo>
                      <a:pt x="15241" y="2181"/>
                      <a:pt x="14568" y="1251"/>
                      <a:pt x="12562" y="784"/>
                    </a:cubicBezTo>
                    <a:cubicBezTo>
                      <a:pt x="12562" y="784"/>
                      <a:pt x="11889" y="784"/>
                      <a:pt x="11889" y="1251"/>
                    </a:cubicBezTo>
                    <a:cubicBezTo>
                      <a:pt x="11055" y="1714"/>
                      <a:pt x="11055" y="2645"/>
                      <a:pt x="11055" y="3691"/>
                    </a:cubicBezTo>
                    <a:lnTo>
                      <a:pt x="10383" y="4158"/>
                    </a:lnTo>
                    <a:lnTo>
                      <a:pt x="10383" y="6598"/>
                    </a:lnTo>
                    <a:cubicBezTo>
                      <a:pt x="9907" y="6182"/>
                      <a:pt x="9426" y="5828"/>
                      <a:pt x="8950" y="5828"/>
                    </a:cubicBezTo>
                    <a:cubicBezTo>
                      <a:pt x="8759" y="5828"/>
                      <a:pt x="8567" y="5886"/>
                      <a:pt x="8376" y="6019"/>
                    </a:cubicBezTo>
                    <a:cubicBezTo>
                      <a:pt x="8037" y="5552"/>
                      <a:pt x="7498" y="5436"/>
                      <a:pt x="6781" y="5436"/>
                    </a:cubicBezTo>
                    <a:cubicBezTo>
                      <a:pt x="6070" y="5436"/>
                      <a:pt x="5191" y="5552"/>
                      <a:pt x="4190" y="5552"/>
                    </a:cubicBezTo>
                    <a:cubicBezTo>
                      <a:pt x="3518" y="6019"/>
                      <a:pt x="3518" y="7065"/>
                      <a:pt x="4858" y="7065"/>
                    </a:cubicBezTo>
                    <a:cubicBezTo>
                      <a:pt x="5137" y="6871"/>
                      <a:pt x="5530" y="6758"/>
                      <a:pt x="5952" y="6758"/>
                    </a:cubicBezTo>
                    <a:cubicBezTo>
                      <a:pt x="6551" y="6758"/>
                      <a:pt x="7213" y="6983"/>
                      <a:pt x="7704" y="7528"/>
                    </a:cubicBezTo>
                    <a:cubicBezTo>
                      <a:pt x="7704" y="7924"/>
                      <a:pt x="7944" y="8067"/>
                      <a:pt x="8219" y="8067"/>
                    </a:cubicBezTo>
                    <a:cubicBezTo>
                      <a:pt x="8597" y="8067"/>
                      <a:pt x="9043" y="7798"/>
                      <a:pt x="9043" y="7528"/>
                    </a:cubicBezTo>
                    <a:cubicBezTo>
                      <a:pt x="9043" y="7436"/>
                      <a:pt x="9127" y="7399"/>
                      <a:pt x="9259" y="7399"/>
                    </a:cubicBezTo>
                    <a:cubicBezTo>
                      <a:pt x="9799" y="7399"/>
                      <a:pt x="11222" y="7995"/>
                      <a:pt x="11889" y="7995"/>
                    </a:cubicBezTo>
                    <a:cubicBezTo>
                      <a:pt x="12086" y="8132"/>
                      <a:pt x="12223" y="8186"/>
                      <a:pt x="12321" y="8186"/>
                    </a:cubicBezTo>
                    <a:cubicBezTo>
                      <a:pt x="12562" y="8186"/>
                      <a:pt x="12562" y="7859"/>
                      <a:pt x="12562" y="7528"/>
                    </a:cubicBezTo>
                    <a:lnTo>
                      <a:pt x="12562" y="7065"/>
                    </a:lnTo>
                    <a:cubicBezTo>
                      <a:pt x="12758" y="7201"/>
                      <a:pt x="13008" y="7256"/>
                      <a:pt x="13253" y="7256"/>
                    </a:cubicBezTo>
                    <a:cubicBezTo>
                      <a:pt x="13842" y="7256"/>
                      <a:pt x="14372" y="6928"/>
                      <a:pt x="13901" y="6598"/>
                    </a:cubicBezTo>
                    <a:cubicBezTo>
                      <a:pt x="13901" y="5804"/>
                      <a:pt x="12257" y="2525"/>
                      <a:pt x="13008" y="2525"/>
                    </a:cubicBezTo>
                    <a:cubicBezTo>
                      <a:pt x="13249" y="2525"/>
                      <a:pt x="13724" y="2853"/>
                      <a:pt x="14568" y="3691"/>
                    </a:cubicBezTo>
                    <a:cubicBezTo>
                      <a:pt x="15241" y="4621"/>
                      <a:pt x="16747" y="6019"/>
                      <a:pt x="18087" y="6598"/>
                    </a:cubicBezTo>
                    <a:lnTo>
                      <a:pt x="18087" y="7528"/>
                    </a:lnTo>
                    <a:cubicBezTo>
                      <a:pt x="17414" y="7065"/>
                      <a:pt x="16747" y="7065"/>
                      <a:pt x="16075" y="7065"/>
                    </a:cubicBezTo>
                    <a:cubicBezTo>
                      <a:pt x="15913" y="7014"/>
                      <a:pt x="15751" y="6990"/>
                      <a:pt x="15599" y="6990"/>
                    </a:cubicBezTo>
                    <a:cubicBezTo>
                      <a:pt x="14318" y="6990"/>
                      <a:pt x="13445" y="8571"/>
                      <a:pt x="15241" y="9505"/>
                    </a:cubicBezTo>
                    <a:lnTo>
                      <a:pt x="16075" y="9505"/>
                    </a:lnTo>
                    <a:cubicBezTo>
                      <a:pt x="16747" y="9972"/>
                      <a:pt x="16747" y="10435"/>
                      <a:pt x="17414" y="10902"/>
                    </a:cubicBezTo>
                    <a:cubicBezTo>
                      <a:pt x="17414" y="11366"/>
                      <a:pt x="18087" y="11366"/>
                      <a:pt x="18087" y="11366"/>
                    </a:cubicBezTo>
                    <a:cubicBezTo>
                      <a:pt x="18087" y="12412"/>
                      <a:pt x="18087" y="13342"/>
                      <a:pt x="18754" y="13809"/>
                    </a:cubicBezTo>
                    <a:cubicBezTo>
                      <a:pt x="18533" y="13653"/>
                      <a:pt x="18307" y="13601"/>
                      <a:pt x="18111" y="13601"/>
                    </a:cubicBezTo>
                    <a:cubicBezTo>
                      <a:pt x="17714" y="13601"/>
                      <a:pt x="17414" y="13809"/>
                      <a:pt x="17414" y="13809"/>
                    </a:cubicBezTo>
                    <a:cubicBezTo>
                      <a:pt x="16747" y="14273"/>
                      <a:pt x="16747" y="15322"/>
                      <a:pt x="16747" y="15786"/>
                    </a:cubicBezTo>
                    <a:cubicBezTo>
                      <a:pt x="16747" y="15322"/>
                      <a:pt x="16747" y="15322"/>
                      <a:pt x="16075" y="15322"/>
                    </a:cubicBezTo>
                    <a:cubicBezTo>
                      <a:pt x="15795" y="15128"/>
                      <a:pt x="15614" y="15063"/>
                      <a:pt x="15462" y="15063"/>
                    </a:cubicBezTo>
                    <a:cubicBezTo>
                      <a:pt x="15167" y="15063"/>
                      <a:pt x="15015" y="15322"/>
                      <a:pt x="14568" y="15322"/>
                    </a:cubicBezTo>
                    <a:cubicBezTo>
                      <a:pt x="13901" y="16253"/>
                      <a:pt x="13901" y="16716"/>
                      <a:pt x="13901" y="17647"/>
                    </a:cubicBezTo>
                    <a:cubicBezTo>
                      <a:pt x="13901" y="17183"/>
                      <a:pt x="13901" y="16716"/>
                      <a:pt x="13229" y="16716"/>
                    </a:cubicBezTo>
                    <a:cubicBezTo>
                      <a:pt x="11889" y="16716"/>
                      <a:pt x="11055" y="17647"/>
                      <a:pt x="11055" y="18693"/>
                    </a:cubicBezTo>
                    <a:cubicBezTo>
                      <a:pt x="11055" y="18229"/>
                      <a:pt x="10383" y="18229"/>
                      <a:pt x="10383" y="18229"/>
                    </a:cubicBezTo>
                    <a:cubicBezTo>
                      <a:pt x="10182" y="18056"/>
                      <a:pt x="9981" y="17984"/>
                      <a:pt x="9799" y="17984"/>
                    </a:cubicBezTo>
                    <a:cubicBezTo>
                      <a:pt x="9372" y="17984"/>
                      <a:pt x="9043" y="18366"/>
                      <a:pt x="9043" y="18693"/>
                    </a:cubicBezTo>
                    <a:cubicBezTo>
                      <a:pt x="9043" y="19160"/>
                      <a:pt x="9716" y="20090"/>
                      <a:pt x="9716" y="20090"/>
                    </a:cubicBezTo>
                    <a:lnTo>
                      <a:pt x="9043" y="19623"/>
                    </a:lnTo>
                    <a:cubicBezTo>
                      <a:pt x="8376" y="18693"/>
                      <a:pt x="7704" y="17647"/>
                      <a:pt x="6870" y="17183"/>
                    </a:cubicBezTo>
                    <a:cubicBezTo>
                      <a:pt x="6531" y="16948"/>
                      <a:pt x="6364" y="16832"/>
                      <a:pt x="6197" y="16832"/>
                    </a:cubicBezTo>
                    <a:cubicBezTo>
                      <a:pt x="6031" y="16832"/>
                      <a:pt x="5864" y="16948"/>
                      <a:pt x="5530" y="17183"/>
                    </a:cubicBezTo>
                    <a:cubicBezTo>
                      <a:pt x="4858" y="16716"/>
                      <a:pt x="4190" y="15786"/>
                      <a:pt x="3518" y="15322"/>
                    </a:cubicBezTo>
                    <a:lnTo>
                      <a:pt x="2679" y="15322"/>
                    </a:lnTo>
                    <a:cubicBezTo>
                      <a:pt x="2012" y="15786"/>
                      <a:pt x="2012" y="16253"/>
                      <a:pt x="2012" y="16716"/>
                    </a:cubicBezTo>
                    <a:cubicBezTo>
                      <a:pt x="1340" y="16253"/>
                      <a:pt x="1340" y="15786"/>
                      <a:pt x="1340" y="15322"/>
                    </a:cubicBezTo>
                    <a:cubicBezTo>
                      <a:pt x="1143" y="15145"/>
                      <a:pt x="942" y="15077"/>
                      <a:pt x="761" y="15077"/>
                    </a:cubicBezTo>
                    <a:cubicBezTo>
                      <a:pt x="334" y="15077"/>
                      <a:pt x="0" y="15459"/>
                      <a:pt x="0" y="15786"/>
                    </a:cubicBezTo>
                    <a:cubicBezTo>
                      <a:pt x="0" y="16253"/>
                      <a:pt x="0" y="16716"/>
                      <a:pt x="672" y="17183"/>
                    </a:cubicBezTo>
                    <a:lnTo>
                      <a:pt x="672" y="17647"/>
                    </a:lnTo>
                    <a:cubicBezTo>
                      <a:pt x="1340" y="18229"/>
                      <a:pt x="1340" y="19160"/>
                      <a:pt x="2679" y="19623"/>
                    </a:cubicBezTo>
                    <a:lnTo>
                      <a:pt x="3518" y="19160"/>
                    </a:lnTo>
                    <a:lnTo>
                      <a:pt x="3518" y="17183"/>
                    </a:lnTo>
                    <a:cubicBezTo>
                      <a:pt x="4190" y="18229"/>
                      <a:pt x="4190" y="19623"/>
                      <a:pt x="4858" y="20554"/>
                    </a:cubicBezTo>
                    <a:cubicBezTo>
                      <a:pt x="4858" y="21137"/>
                      <a:pt x="5530" y="21137"/>
                      <a:pt x="6197" y="21137"/>
                    </a:cubicBezTo>
                    <a:cubicBezTo>
                      <a:pt x="6870" y="20554"/>
                      <a:pt x="6870" y="19623"/>
                      <a:pt x="6870" y="19160"/>
                    </a:cubicBezTo>
                    <a:cubicBezTo>
                      <a:pt x="6870" y="19623"/>
                      <a:pt x="6870" y="19623"/>
                      <a:pt x="7704" y="20090"/>
                    </a:cubicBezTo>
                    <a:cubicBezTo>
                      <a:pt x="7704" y="20554"/>
                      <a:pt x="8376" y="21137"/>
                      <a:pt x="9043" y="21600"/>
                    </a:cubicBezTo>
                    <a:lnTo>
                      <a:pt x="9716" y="21600"/>
                    </a:lnTo>
                    <a:cubicBezTo>
                      <a:pt x="10383" y="21137"/>
                      <a:pt x="10383" y="20554"/>
                      <a:pt x="10383" y="20090"/>
                    </a:cubicBezTo>
                    <a:cubicBezTo>
                      <a:pt x="11055" y="20090"/>
                      <a:pt x="11055" y="20554"/>
                      <a:pt x="11055" y="20554"/>
                    </a:cubicBezTo>
                    <a:cubicBezTo>
                      <a:pt x="11889" y="20554"/>
                      <a:pt x="12562" y="20554"/>
                      <a:pt x="12562" y="20090"/>
                    </a:cubicBezTo>
                    <a:cubicBezTo>
                      <a:pt x="13106" y="19330"/>
                      <a:pt x="12763" y="18570"/>
                      <a:pt x="13710" y="18570"/>
                    </a:cubicBezTo>
                    <a:cubicBezTo>
                      <a:pt x="13921" y="18570"/>
                      <a:pt x="14200" y="18608"/>
                      <a:pt x="14568" y="18693"/>
                    </a:cubicBezTo>
                    <a:cubicBezTo>
                      <a:pt x="14568" y="18693"/>
                      <a:pt x="15241" y="18693"/>
                      <a:pt x="15241" y="18229"/>
                    </a:cubicBezTo>
                    <a:lnTo>
                      <a:pt x="15241" y="17647"/>
                    </a:lnTo>
                    <a:cubicBezTo>
                      <a:pt x="15619" y="16805"/>
                      <a:pt x="15825" y="16532"/>
                      <a:pt x="16001" y="16532"/>
                    </a:cubicBezTo>
                    <a:cubicBezTo>
                      <a:pt x="16212" y="16532"/>
                      <a:pt x="16379" y="16928"/>
                      <a:pt x="16747" y="17183"/>
                    </a:cubicBezTo>
                    <a:lnTo>
                      <a:pt x="18087" y="17183"/>
                    </a:lnTo>
                    <a:lnTo>
                      <a:pt x="18087" y="15786"/>
                    </a:lnTo>
                    <a:cubicBezTo>
                      <a:pt x="18754" y="14740"/>
                      <a:pt x="17414" y="14740"/>
                      <a:pt x="18754" y="14740"/>
                    </a:cubicBezTo>
                    <a:cubicBezTo>
                      <a:pt x="18980" y="14934"/>
                      <a:pt x="19127" y="14999"/>
                      <a:pt x="19225" y="14999"/>
                    </a:cubicBezTo>
                    <a:cubicBezTo>
                      <a:pt x="19426" y="14999"/>
                      <a:pt x="19426" y="14740"/>
                      <a:pt x="19426" y="14740"/>
                    </a:cubicBezTo>
                    <a:cubicBezTo>
                      <a:pt x="20260" y="13809"/>
                      <a:pt x="19426" y="12879"/>
                      <a:pt x="19426" y="11833"/>
                    </a:cubicBezTo>
                    <a:lnTo>
                      <a:pt x="20260" y="11833"/>
                    </a:lnTo>
                    <a:cubicBezTo>
                      <a:pt x="20260" y="12122"/>
                      <a:pt x="20599" y="12269"/>
                      <a:pt x="20933" y="12269"/>
                    </a:cubicBezTo>
                    <a:cubicBezTo>
                      <a:pt x="21266" y="12269"/>
                      <a:pt x="21600" y="12122"/>
                      <a:pt x="21600" y="11833"/>
                    </a:cubicBezTo>
                    <a:cubicBezTo>
                      <a:pt x="21600" y="10902"/>
                      <a:pt x="20933" y="9972"/>
                      <a:pt x="20260" y="9505"/>
                    </a:cubicBezTo>
                    <a:cubicBezTo>
                      <a:pt x="20933" y="7995"/>
                      <a:pt x="20260" y="6019"/>
                      <a:pt x="20260" y="4158"/>
                    </a:cubicBezTo>
                    <a:cubicBezTo>
                      <a:pt x="20260" y="2645"/>
                      <a:pt x="19426" y="1251"/>
                      <a:pt x="19426" y="784"/>
                    </a:cubicBezTo>
                    <a:cubicBezTo>
                      <a:pt x="19426" y="262"/>
                      <a:pt x="19093" y="0"/>
                      <a:pt x="18754" y="0"/>
                    </a:cubicBezTo>
                    <a:close/>
                  </a:path>
                </a:pathLst>
              </a:custGeom>
              <a:solidFill>
                <a:srgbClr val="64351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159" name="Google Shape;294;p28"/>
              <p:cNvSpPr/>
              <p:nvPr/>
            </p:nvSpPr>
            <p:spPr>
              <a:xfrm>
                <a:off x="151153" y="133965"/>
                <a:ext cx="257039" cy="26882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146" h="21600" extrusionOk="0">
                    <a:moveTo>
                      <a:pt x="15424" y="14220"/>
                    </a:moveTo>
                    <a:cubicBezTo>
                      <a:pt x="15424" y="15143"/>
                      <a:pt x="15738" y="16141"/>
                      <a:pt x="16054" y="16756"/>
                    </a:cubicBezTo>
                    <a:cubicBezTo>
                      <a:pt x="16054" y="17065"/>
                      <a:pt x="16446" y="17065"/>
                      <a:pt x="16446" y="17065"/>
                    </a:cubicBezTo>
                    <a:cubicBezTo>
                      <a:pt x="16762" y="18063"/>
                      <a:pt x="16446" y="18678"/>
                      <a:pt x="15424" y="18678"/>
                    </a:cubicBezTo>
                    <a:lnTo>
                      <a:pt x="15424" y="14220"/>
                    </a:lnTo>
                    <a:close/>
                    <a:moveTo>
                      <a:pt x="10802" y="1131"/>
                    </a:moveTo>
                    <a:cubicBezTo>
                      <a:pt x="10927" y="1131"/>
                      <a:pt x="11051" y="1203"/>
                      <a:pt x="11174" y="1381"/>
                    </a:cubicBezTo>
                    <a:cubicBezTo>
                      <a:pt x="11490" y="1996"/>
                      <a:pt x="11490" y="2690"/>
                      <a:pt x="11803" y="2996"/>
                    </a:cubicBezTo>
                    <a:cubicBezTo>
                      <a:pt x="11988" y="3357"/>
                      <a:pt x="12308" y="3505"/>
                      <a:pt x="12603" y="3505"/>
                    </a:cubicBezTo>
                    <a:cubicBezTo>
                      <a:pt x="12813" y="3505"/>
                      <a:pt x="13012" y="3431"/>
                      <a:pt x="13141" y="3305"/>
                    </a:cubicBezTo>
                    <a:cubicBezTo>
                      <a:pt x="14010" y="2904"/>
                      <a:pt x="14149" y="2084"/>
                      <a:pt x="14333" y="2084"/>
                    </a:cubicBezTo>
                    <a:cubicBezTo>
                      <a:pt x="14432" y="2084"/>
                      <a:pt x="14545" y="2323"/>
                      <a:pt x="14794" y="2996"/>
                    </a:cubicBezTo>
                    <a:cubicBezTo>
                      <a:pt x="15108" y="4303"/>
                      <a:pt x="14794" y="5533"/>
                      <a:pt x="15424" y="6225"/>
                    </a:cubicBezTo>
                    <a:cubicBezTo>
                      <a:pt x="15581" y="6378"/>
                      <a:pt x="15738" y="6457"/>
                      <a:pt x="15858" y="6457"/>
                    </a:cubicBezTo>
                    <a:cubicBezTo>
                      <a:pt x="15975" y="6457"/>
                      <a:pt x="16054" y="6378"/>
                      <a:pt x="16054" y="6225"/>
                    </a:cubicBezTo>
                    <a:lnTo>
                      <a:pt x="16762" y="5533"/>
                    </a:lnTo>
                    <a:cubicBezTo>
                      <a:pt x="16762" y="5227"/>
                      <a:pt x="17075" y="5227"/>
                      <a:pt x="17075" y="5227"/>
                    </a:cubicBezTo>
                    <a:cubicBezTo>
                      <a:pt x="17075" y="6533"/>
                      <a:pt x="17391" y="8146"/>
                      <a:pt x="17705" y="9685"/>
                    </a:cubicBezTo>
                    <a:cubicBezTo>
                      <a:pt x="17705" y="9903"/>
                      <a:pt x="18035" y="10095"/>
                      <a:pt x="18321" y="10095"/>
                    </a:cubicBezTo>
                    <a:cubicBezTo>
                      <a:pt x="18537" y="10095"/>
                      <a:pt x="18729" y="9984"/>
                      <a:pt x="18729" y="9685"/>
                    </a:cubicBezTo>
                    <a:lnTo>
                      <a:pt x="18729" y="10376"/>
                    </a:lnTo>
                    <a:cubicBezTo>
                      <a:pt x="18729" y="10991"/>
                      <a:pt x="18729" y="11989"/>
                      <a:pt x="19045" y="12605"/>
                    </a:cubicBezTo>
                    <a:cubicBezTo>
                      <a:pt x="19045" y="12913"/>
                      <a:pt x="19358" y="12913"/>
                      <a:pt x="19674" y="12913"/>
                    </a:cubicBezTo>
                    <a:cubicBezTo>
                      <a:pt x="19386" y="13476"/>
                      <a:pt x="18835" y="14873"/>
                      <a:pt x="18201" y="14873"/>
                    </a:cubicBezTo>
                    <a:cubicBezTo>
                      <a:pt x="18141" y="14873"/>
                      <a:pt x="18081" y="14862"/>
                      <a:pt x="18021" y="14835"/>
                    </a:cubicBezTo>
                    <a:cubicBezTo>
                      <a:pt x="17705" y="14835"/>
                      <a:pt x="17391" y="14835"/>
                      <a:pt x="17391" y="15143"/>
                    </a:cubicBezTo>
                    <a:lnTo>
                      <a:pt x="17391" y="14528"/>
                    </a:lnTo>
                    <a:cubicBezTo>
                      <a:pt x="17705" y="14528"/>
                      <a:pt x="17705" y="14220"/>
                      <a:pt x="17705" y="13913"/>
                    </a:cubicBezTo>
                    <a:cubicBezTo>
                      <a:pt x="17075" y="12298"/>
                      <a:pt x="17075" y="10683"/>
                      <a:pt x="16446" y="9070"/>
                    </a:cubicBezTo>
                    <a:lnTo>
                      <a:pt x="15738" y="9070"/>
                    </a:lnTo>
                    <a:lnTo>
                      <a:pt x="15738" y="8761"/>
                    </a:lnTo>
                    <a:cubicBezTo>
                      <a:pt x="15558" y="8585"/>
                      <a:pt x="15269" y="8408"/>
                      <a:pt x="15060" y="8408"/>
                    </a:cubicBezTo>
                    <a:cubicBezTo>
                      <a:pt x="14907" y="8408"/>
                      <a:pt x="14794" y="8502"/>
                      <a:pt x="14794" y="8761"/>
                    </a:cubicBezTo>
                    <a:cubicBezTo>
                      <a:pt x="14478" y="9376"/>
                      <a:pt x="14478" y="10376"/>
                      <a:pt x="14478" y="10991"/>
                    </a:cubicBezTo>
                    <a:cubicBezTo>
                      <a:pt x="14478" y="10991"/>
                      <a:pt x="14086" y="10991"/>
                      <a:pt x="14086" y="11298"/>
                    </a:cubicBezTo>
                    <a:cubicBezTo>
                      <a:pt x="13770" y="12913"/>
                      <a:pt x="14086" y="14220"/>
                      <a:pt x="14086" y="15450"/>
                    </a:cubicBezTo>
                    <a:lnTo>
                      <a:pt x="14086" y="18063"/>
                    </a:lnTo>
                    <a:cubicBezTo>
                      <a:pt x="14086" y="19041"/>
                      <a:pt x="14333" y="20257"/>
                      <a:pt x="14082" y="20257"/>
                    </a:cubicBezTo>
                    <a:cubicBezTo>
                      <a:pt x="14017" y="20257"/>
                      <a:pt x="13918" y="20176"/>
                      <a:pt x="13770" y="19985"/>
                    </a:cubicBezTo>
                    <a:cubicBezTo>
                      <a:pt x="13457" y="19293"/>
                      <a:pt x="13141" y="18372"/>
                      <a:pt x="12511" y="17371"/>
                    </a:cubicBezTo>
                    <a:cubicBezTo>
                      <a:pt x="12119" y="17371"/>
                      <a:pt x="11803" y="17371"/>
                      <a:pt x="11490" y="17757"/>
                    </a:cubicBezTo>
                    <a:cubicBezTo>
                      <a:pt x="11490" y="18372"/>
                      <a:pt x="11174" y="19985"/>
                      <a:pt x="11174" y="20293"/>
                    </a:cubicBezTo>
                    <a:cubicBezTo>
                      <a:pt x="10860" y="19678"/>
                      <a:pt x="10152" y="18987"/>
                      <a:pt x="9522" y="18372"/>
                    </a:cubicBezTo>
                    <a:lnTo>
                      <a:pt x="8893" y="18372"/>
                    </a:lnTo>
                    <a:cubicBezTo>
                      <a:pt x="8577" y="18372"/>
                      <a:pt x="8577" y="18372"/>
                      <a:pt x="8577" y="18678"/>
                    </a:cubicBezTo>
                    <a:cubicBezTo>
                      <a:pt x="8185" y="18987"/>
                      <a:pt x="8185" y="18987"/>
                      <a:pt x="8577" y="19678"/>
                    </a:cubicBezTo>
                    <a:cubicBezTo>
                      <a:pt x="8577" y="19940"/>
                      <a:pt x="8517" y="20046"/>
                      <a:pt x="8420" y="20046"/>
                    </a:cubicBezTo>
                    <a:cubicBezTo>
                      <a:pt x="8067" y="20046"/>
                      <a:pt x="7239" y="18613"/>
                      <a:pt x="7239" y="18372"/>
                    </a:cubicBezTo>
                    <a:cubicBezTo>
                      <a:pt x="6610" y="18063"/>
                      <a:pt x="6215" y="17371"/>
                      <a:pt x="5586" y="17065"/>
                    </a:cubicBezTo>
                    <a:cubicBezTo>
                      <a:pt x="5586" y="17065"/>
                      <a:pt x="5272" y="17065"/>
                      <a:pt x="5272" y="17371"/>
                    </a:cubicBezTo>
                    <a:cubicBezTo>
                      <a:pt x="4956" y="17757"/>
                      <a:pt x="4956" y="18063"/>
                      <a:pt x="4956" y="18372"/>
                    </a:cubicBezTo>
                    <a:cubicBezTo>
                      <a:pt x="4956" y="18063"/>
                      <a:pt x="4642" y="17371"/>
                      <a:pt x="4248" y="17065"/>
                    </a:cubicBezTo>
                    <a:cubicBezTo>
                      <a:pt x="3934" y="16141"/>
                      <a:pt x="3618" y="15450"/>
                      <a:pt x="2989" y="14835"/>
                    </a:cubicBezTo>
                    <a:cubicBezTo>
                      <a:pt x="2989" y="14682"/>
                      <a:pt x="2814" y="14605"/>
                      <a:pt x="2636" y="14605"/>
                    </a:cubicBezTo>
                    <a:cubicBezTo>
                      <a:pt x="2458" y="14605"/>
                      <a:pt x="2281" y="14682"/>
                      <a:pt x="2281" y="14835"/>
                    </a:cubicBezTo>
                    <a:lnTo>
                      <a:pt x="2281" y="15143"/>
                    </a:lnTo>
                    <a:cubicBezTo>
                      <a:pt x="1651" y="13913"/>
                      <a:pt x="1651" y="11989"/>
                      <a:pt x="1338" y="10683"/>
                    </a:cubicBezTo>
                    <a:lnTo>
                      <a:pt x="1338" y="10068"/>
                    </a:lnTo>
                    <a:cubicBezTo>
                      <a:pt x="1338" y="9437"/>
                      <a:pt x="2122" y="7274"/>
                      <a:pt x="2023" y="6664"/>
                    </a:cubicBezTo>
                    <a:cubicBezTo>
                      <a:pt x="2089" y="6729"/>
                      <a:pt x="2205" y="6763"/>
                      <a:pt x="2320" y="6763"/>
                    </a:cubicBezTo>
                    <a:cubicBezTo>
                      <a:pt x="2498" y="6763"/>
                      <a:pt x="2675" y="6686"/>
                      <a:pt x="2675" y="6533"/>
                    </a:cubicBezTo>
                    <a:cubicBezTo>
                      <a:pt x="3305" y="5533"/>
                      <a:pt x="3618" y="4612"/>
                      <a:pt x="4248" y="3920"/>
                    </a:cubicBezTo>
                    <a:cubicBezTo>
                      <a:pt x="4439" y="3589"/>
                      <a:pt x="4578" y="3463"/>
                      <a:pt x="4686" y="3463"/>
                    </a:cubicBezTo>
                    <a:cubicBezTo>
                      <a:pt x="4979" y="3463"/>
                      <a:pt x="5041" y="4386"/>
                      <a:pt x="5272" y="4612"/>
                    </a:cubicBezTo>
                    <a:cubicBezTo>
                      <a:pt x="5272" y="4918"/>
                      <a:pt x="5586" y="4918"/>
                      <a:pt x="5902" y="4918"/>
                    </a:cubicBezTo>
                    <a:cubicBezTo>
                      <a:pt x="6215" y="4612"/>
                      <a:pt x="6610" y="4303"/>
                      <a:pt x="6610" y="3920"/>
                    </a:cubicBezTo>
                    <a:cubicBezTo>
                      <a:pt x="6926" y="3305"/>
                      <a:pt x="7239" y="2690"/>
                      <a:pt x="7555" y="2381"/>
                    </a:cubicBezTo>
                    <a:cubicBezTo>
                      <a:pt x="7555" y="1820"/>
                      <a:pt x="7555" y="1575"/>
                      <a:pt x="7611" y="1575"/>
                    </a:cubicBezTo>
                    <a:cubicBezTo>
                      <a:pt x="7652" y="1575"/>
                      <a:pt x="7730" y="1726"/>
                      <a:pt x="7869" y="1996"/>
                    </a:cubicBezTo>
                    <a:cubicBezTo>
                      <a:pt x="8039" y="2708"/>
                      <a:pt x="8328" y="3032"/>
                      <a:pt x="8655" y="3032"/>
                    </a:cubicBezTo>
                    <a:cubicBezTo>
                      <a:pt x="8930" y="3032"/>
                      <a:pt x="9234" y="2803"/>
                      <a:pt x="9522" y="2381"/>
                    </a:cubicBezTo>
                    <a:cubicBezTo>
                      <a:pt x="9776" y="2381"/>
                      <a:pt x="10286" y="1131"/>
                      <a:pt x="10802" y="1131"/>
                    </a:cubicBezTo>
                    <a:close/>
                    <a:moveTo>
                      <a:pt x="10526" y="0"/>
                    </a:moveTo>
                    <a:cubicBezTo>
                      <a:pt x="10399" y="0"/>
                      <a:pt x="10272" y="23"/>
                      <a:pt x="10152" y="74"/>
                    </a:cubicBezTo>
                    <a:cubicBezTo>
                      <a:pt x="9522" y="460"/>
                      <a:pt x="8577" y="1381"/>
                      <a:pt x="8893" y="1996"/>
                    </a:cubicBezTo>
                    <a:cubicBezTo>
                      <a:pt x="8577" y="1690"/>
                      <a:pt x="8893" y="768"/>
                      <a:pt x="8185" y="460"/>
                    </a:cubicBezTo>
                    <a:cubicBezTo>
                      <a:pt x="8053" y="381"/>
                      <a:pt x="7936" y="347"/>
                      <a:pt x="7830" y="347"/>
                    </a:cubicBezTo>
                    <a:cubicBezTo>
                      <a:pt x="7424" y="347"/>
                      <a:pt x="7175" y="831"/>
                      <a:pt x="6926" y="1075"/>
                    </a:cubicBezTo>
                    <a:cubicBezTo>
                      <a:pt x="6610" y="1690"/>
                      <a:pt x="6215" y="2381"/>
                      <a:pt x="5902" y="2996"/>
                    </a:cubicBezTo>
                    <a:lnTo>
                      <a:pt x="5902" y="3920"/>
                    </a:lnTo>
                    <a:cubicBezTo>
                      <a:pt x="5902" y="3611"/>
                      <a:pt x="5586" y="3305"/>
                      <a:pt x="5586" y="2996"/>
                    </a:cubicBezTo>
                    <a:cubicBezTo>
                      <a:pt x="5355" y="2449"/>
                      <a:pt x="5078" y="2226"/>
                      <a:pt x="4785" y="2226"/>
                    </a:cubicBezTo>
                    <a:cubicBezTo>
                      <a:pt x="3886" y="2226"/>
                      <a:pt x="2816" y="4316"/>
                      <a:pt x="2281" y="5533"/>
                    </a:cubicBezTo>
                    <a:lnTo>
                      <a:pt x="1967" y="5533"/>
                    </a:lnTo>
                    <a:cubicBezTo>
                      <a:pt x="1967" y="5380"/>
                      <a:pt x="1889" y="5303"/>
                      <a:pt x="1810" y="5303"/>
                    </a:cubicBezTo>
                    <a:cubicBezTo>
                      <a:pt x="1730" y="5303"/>
                      <a:pt x="1651" y="5380"/>
                      <a:pt x="1651" y="5533"/>
                    </a:cubicBezTo>
                    <a:cubicBezTo>
                      <a:pt x="1022" y="5842"/>
                      <a:pt x="1022" y="6225"/>
                      <a:pt x="1022" y="6840"/>
                    </a:cubicBezTo>
                    <a:cubicBezTo>
                      <a:pt x="708" y="7763"/>
                      <a:pt x="708" y="8761"/>
                      <a:pt x="708" y="9685"/>
                    </a:cubicBezTo>
                    <a:cubicBezTo>
                      <a:pt x="314" y="9685"/>
                      <a:pt x="314" y="10068"/>
                      <a:pt x="314" y="10376"/>
                    </a:cubicBezTo>
                    <a:cubicBezTo>
                      <a:pt x="314" y="10991"/>
                      <a:pt x="0" y="11989"/>
                      <a:pt x="0" y="12605"/>
                    </a:cubicBezTo>
                    <a:cubicBezTo>
                      <a:pt x="0" y="13220"/>
                      <a:pt x="314" y="13220"/>
                      <a:pt x="708" y="13220"/>
                    </a:cubicBezTo>
                    <a:cubicBezTo>
                      <a:pt x="1022" y="14528"/>
                      <a:pt x="1338" y="16141"/>
                      <a:pt x="1967" y="17371"/>
                    </a:cubicBezTo>
                    <a:cubicBezTo>
                      <a:pt x="2124" y="17563"/>
                      <a:pt x="2302" y="17660"/>
                      <a:pt x="2479" y="17660"/>
                    </a:cubicBezTo>
                    <a:cubicBezTo>
                      <a:pt x="2654" y="17660"/>
                      <a:pt x="2832" y="17563"/>
                      <a:pt x="2989" y="17371"/>
                    </a:cubicBezTo>
                    <a:lnTo>
                      <a:pt x="2989" y="16756"/>
                    </a:lnTo>
                    <a:cubicBezTo>
                      <a:pt x="3618" y="18372"/>
                      <a:pt x="4248" y="20293"/>
                      <a:pt x="5586" y="20293"/>
                    </a:cubicBezTo>
                    <a:cubicBezTo>
                      <a:pt x="5902" y="20293"/>
                      <a:pt x="5902" y="20293"/>
                      <a:pt x="6215" y="19985"/>
                    </a:cubicBezTo>
                    <a:lnTo>
                      <a:pt x="6215" y="18987"/>
                    </a:lnTo>
                    <a:cubicBezTo>
                      <a:pt x="6610" y="19678"/>
                      <a:pt x="7555" y="21215"/>
                      <a:pt x="8577" y="21215"/>
                    </a:cubicBezTo>
                    <a:cubicBezTo>
                      <a:pt x="9522" y="21215"/>
                      <a:pt x="9522" y="20293"/>
                      <a:pt x="9206" y="19678"/>
                    </a:cubicBezTo>
                    <a:cubicBezTo>
                      <a:pt x="9206" y="19618"/>
                      <a:pt x="9229" y="19590"/>
                      <a:pt x="9269" y="19590"/>
                    </a:cubicBezTo>
                    <a:cubicBezTo>
                      <a:pt x="9481" y="19590"/>
                      <a:pt x="10152" y="20341"/>
                      <a:pt x="10152" y="20600"/>
                    </a:cubicBezTo>
                    <a:cubicBezTo>
                      <a:pt x="10544" y="20908"/>
                      <a:pt x="10860" y="21215"/>
                      <a:pt x="11174" y="21215"/>
                    </a:cubicBezTo>
                    <a:lnTo>
                      <a:pt x="11803" y="21215"/>
                    </a:lnTo>
                    <a:cubicBezTo>
                      <a:pt x="12119" y="20600"/>
                      <a:pt x="12511" y="19985"/>
                      <a:pt x="12511" y="18987"/>
                    </a:cubicBezTo>
                    <a:cubicBezTo>
                      <a:pt x="12827" y="19985"/>
                      <a:pt x="13141" y="20908"/>
                      <a:pt x="13770" y="21600"/>
                    </a:cubicBezTo>
                    <a:lnTo>
                      <a:pt x="14478" y="21600"/>
                    </a:lnTo>
                    <a:cubicBezTo>
                      <a:pt x="15108" y="21215"/>
                      <a:pt x="15108" y="20293"/>
                      <a:pt x="15108" y="19293"/>
                    </a:cubicBezTo>
                    <a:cubicBezTo>
                      <a:pt x="15341" y="19805"/>
                      <a:pt x="15745" y="20104"/>
                      <a:pt x="16097" y="20104"/>
                    </a:cubicBezTo>
                    <a:cubicBezTo>
                      <a:pt x="16224" y="20104"/>
                      <a:pt x="16344" y="20066"/>
                      <a:pt x="16446" y="19985"/>
                    </a:cubicBezTo>
                    <a:cubicBezTo>
                      <a:pt x="17391" y="19293"/>
                      <a:pt x="17391" y="17371"/>
                      <a:pt x="17391" y="15835"/>
                    </a:cubicBezTo>
                    <a:lnTo>
                      <a:pt x="17705" y="15835"/>
                    </a:lnTo>
                    <a:cubicBezTo>
                      <a:pt x="17852" y="15873"/>
                      <a:pt x="17995" y="15891"/>
                      <a:pt x="18134" y="15891"/>
                    </a:cubicBezTo>
                    <a:cubicBezTo>
                      <a:pt x="20189" y="15891"/>
                      <a:pt x="21600" y="11888"/>
                      <a:pt x="21012" y="10376"/>
                    </a:cubicBezTo>
                    <a:cubicBezTo>
                      <a:pt x="21012" y="10376"/>
                      <a:pt x="20696" y="10068"/>
                      <a:pt x="20382" y="10068"/>
                    </a:cubicBezTo>
                    <a:cubicBezTo>
                      <a:pt x="20382" y="10068"/>
                      <a:pt x="19988" y="10376"/>
                      <a:pt x="19674" y="10376"/>
                    </a:cubicBezTo>
                    <a:cubicBezTo>
                      <a:pt x="19988" y="8761"/>
                      <a:pt x="20382" y="6840"/>
                      <a:pt x="19045" y="6225"/>
                    </a:cubicBezTo>
                    <a:cubicBezTo>
                      <a:pt x="18729" y="6225"/>
                      <a:pt x="18729" y="6225"/>
                      <a:pt x="18415" y="6533"/>
                    </a:cubicBezTo>
                    <a:cubicBezTo>
                      <a:pt x="18415" y="5227"/>
                      <a:pt x="18021" y="4303"/>
                      <a:pt x="17705" y="3305"/>
                    </a:cubicBezTo>
                    <a:lnTo>
                      <a:pt x="17075" y="3305"/>
                    </a:lnTo>
                    <a:cubicBezTo>
                      <a:pt x="16446" y="3611"/>
                      <a:pt x="16054" y="4303"/>
                      <a:pt x="16054" y="4612"/>
                    </a:cubicBezTo>
                    <a:cubicBezTo>
                      <a:pt x="15738" y="3920"/>
                      <a:pt x="15738" y="3305"/>
                      <a:pt x="15738" y="2996"/>
                    </a:cubicBezTo>
                    <a:cubicBezTo>
                      <a:pt x="15738" y="1996"/>
                      <a:pt x="15424" y="1381"/>
                      <a:pt x="14794" y="768"/>
                    </a:cubicBezTo>
                    <a:cubicBezTo>
                      <a:pt x="14794" y="613"/>
                      <a:pt x="14716" y="536"/>
                      <a:pt x="14587" y="536"/>
                    </a:cubicBezTo>
                    <a:cubicBezTo>
                      <a:pt x="14460" y="536"/>
                      <a:pt x="14282" y="613"/>
                      <a:pt x="14086" y="768"/>
                    </a:cubicBezTo>
                    <a:cubicBezTo>
                      <a:pt x="13770" y="1075"/>
                      <a:pt x="13770" y="1075"/>
                      <a:pt x="13141" y="1381"/>
                    </a:cubicBezTo>
                    <a:cubicBezTo>
                      <a:pt x="12919" y="1953"/>
                      <a:pt x="12774" y="2158"/>
                      <a:pt x="12650" y="2158"/>
                    </a:cubicBezTo>
                    <a:cubicBezTo>
                      <a:pt x="12424" y="2158"/>
                      <a:pt x="12262" y="1471"/>
                      <a:pt x="11803" y="1075"/>
                    </a:cubicBezTo>
                    <a:cubicBezTo>
                      <a:pt x="11803" y="563"/>
                      <a:pt x="11153" y="0"/>
                      <a:pt x="10526" y="0"/>
                    </a:cubicBezTo>
                    <a:close/>
                  </a:path>
                </a:pathLst>
              </a:custGeom>
              <a:solidFill>
                <a:srgbClr val="64351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160" name="Google Shape;295;p28"/>
              <p:cNvSpPr/>
              <p:nvPr/>
            </p:nvSpPr>
            <p:spPr>
              <a:xfrm>
                <a:off x="146549" y="199013"/>
                <a:ext cx="270578" cy="22290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924" h="21600" extrusionOk="0">
                    <a:moveTo>
                      <a:pt x="19515" y="4635"/>
                    </a:moveTo>
                    <a:cubicBezTo>
                      <a:pt x="19810" y="4635"/>
                      <a:pt x="19810" y="4635"/>
                      <a:pt x="19810" y="5005"/>
                    </a:cubicBezTo>
                    <a:cubicBezTo>
                      <a:pt x="19810" y="5377"/>
                      <a:pt x="19810" y="5839"/>
                      <a:pt x="20107" y="6581"/>
                    </a:cubicBezTo>
                    <a:cubicBezTo>
                      <a:pt x="19810" y="6581"/>
                      <a:pt x="19810" y="6581"/>
                      <a:pt x="19810" y="6953"/>
                    </a:cubicBezTo>
                    <a:cubicBezTo>
                      <a:pt x="19712" y="7195"/>
                      <a:pt x="19647" y="7447"/>
                      <a:pt x="19615" y="7703"/>
                    </a:cubicBezTo>
                    <a:cubicBezTo>
                      <a:pt x="19554" y="6616"/>
                      <a:pt x="19361" y="5562"/>
                      <a:pt x="19144" y="4635"/>
                    </a:cubicBezTo>
                    <a:close/>
                    <a:moveTo>
                      <a:pt x="19632" y="8640"/>
                    </a:moveTo>
                    <a:cubicBezTo>
                      <a:pt x="19669" y="8855"/>
                      <a:pt x="19727" y="9067"/>
                      <a:pt x="19810" y="9270"/>
                    </a:cubicBezTo>
                    <a:cubicBezTo>
                      <a:pt x="19810" y="9640"/>
                      <a:pt x="19810" y="10477"/>
                      <a:pt x="19515" y="10846"/>
                    </a:cubicBezTo>
                    <a:cubicBezTo>
                      <a:pt x="19359" y="11474"/>
                      <a:pt x="19268" y="11702"/>
                      <a:pt x="19216" y="11702"/>
                    </a:cubicBezTo>
                    <a:cubicBezTo>
                      <a:pt x="19144" y="11702"/>
                      <a:pt x="19144" y="11275"/>
                      <a:pt x="19144" y="10846"/>
                    </a:cubicBezTo>
                    <a:cubicBezTo>
                      <a:pt x="19144" y="10477"/>
                      <a:pt x="18849" y="10477"/>
                      <a:pt x="18849" y="10477"/>
                    </a:cubicBezTo>
                    <a:cubicBezTo>
                      <a:pt x="19144" y="10477"/>
                      <a:pt x="19515" y="10477"/>
                      <a:pt x="19515" y="10012"/>
                    </a:cubicBezTo>
                    <a:cubicBezTo>
                      <a:pt x="19586" y="9558"/>
                      <a:pt x="19623" y="9096"/>
                      <a:pt x="19632" y="8640"/>
                    </a:cubicBezTo>
                    <a:close/>
                    <a:moveTo>
                      <a:pt x="13300" y="0"/>
                    </a:moveTo>
                    <a:cubicBezTo>
                      <a:pt x="13005" y="0"/>
                      <a:pt x="12708" y="370"/>
                      <a:pt x="13005" y="742"/>
                    </a:cubicBezTo>
                    <a:cubicBezTo>
                      <a:pt x="13965" y="1576"/>
                      <a:pt x="14557" y="4263"/>
                      <a:pt x="14854" y="5377"/>
                    </a:cubicBezTo>
                    <a:cubicBezTo>
                      <a:pt x="15149" y="5839"/>
                      <a:pt x="15149" y="6581"/>
                      <a:pt x="15446" y="7322"/>
                    </a:cubicBezTo>
                    <a:cubicBezTo>
                      <a:pt x="15814" y="7322"/>
                      <a:pt x="16406" y="7322"/>
                      <a:pt x="16406" y="6953"/>
                    </a:cubicBezTo>
                    <a:cubicBezTo>
                      <a:pt x="16406" y="5377"/>
                      <a:pt x="15814" y="3521"/>
                      <a:pt x="15814" y="2318"/>
                    </a:cubicBezTo>
                    <a:cubicBezTo>
                      <a:pt x="16406" y="3521"/>
                      <a:pt x="16406" y="5005"/>
                      <a:pt x="16703" y="6211"/>
                    </a:cubicBezTo>
                    <a:cubicBezTo>
                      <a:pt x="16998" y="6953"/>
                      <a:pt x="16998" y="8529"/>
                      <a:pt x="17666" y="9270"/>
                    </a:cubicBezTo>
                    <a:cubicBezTo>
                      <a:pt x="17752" y="9379"/>
                      <a:pt x="17837" y="9422"/>
                      <a:pt x="17917" y="9422"/>
                    </a:cubicBezTo>
                    <a:cubicBezTo>
                      <a:pt x="18108" y="9422"/>
                      <a:pt x="18258" y="9162"/>
                      <a:pt x="18258" y="8898"/>
                    </a:cubicBezTo>
                    <a:lnTo>
                      <a:pt x="18258" y="7694"/>
                    </a:lnTo>
                    <a:cubicBezTo>
                      <a:pt x="18552" y="8529"/>
                      <a:pt x="18552" y="9270"/>
                      <a:pt x="18552" y="10012"/>
                    </a:cubicBezTo>
                    <a:lnTo>
                      <a:pt x="18849" y="10012"/>
                    </a:lnTo>
                    <a:cubicBezTo>
                      <a:pt x="18552" y="10012"/>
                      <a:pt x="18258" y="10012"/>
                      <a:pt x="18258" y="10846"/>
                    </a:cubicBezTo>
                    <a:cubicBezTo>
                      <a:pt x="18258" y="11588"/>
                      <a:pt x="18258" y="12330"/>
                      <a:pt x="17961" y="13164"/>
                    </a:cubicBezTo>
                    <a:lnTo>
                      <a:pt x="17961" y="12794"/>
                    </a:lnTo>
                    <a:cubicBezTo>
                      <a:pt x="17961" y="12330"/>
                      <a:pt x="17666" y="11960"/>
                      <a:pt x="17666" y="11588"/>
                    </a:cubicBezTo>
                    <a:cubicBezTo>
                      <a:pt x="17666" y="11275"/>
                      <a:pt x="17546" y="11159"/>
                      <a:pt x="17408" y="11159"/>
                    </a:cubicBezTo>
                    <a:cubicBezTo>
                      <a:pt x="17221" y="11159"/>
                      <a:pt x="16998" y="11373"/>
                      <a:pt x="16998" y="11588"/>
                    </a:cubicBezTo>
                    <a:lnTo>
                      <a:pt x="16998" y="12794"/>
                    </a:lnTo>
                    <a:cubicBezTo>
                      <a:pt x="16998" y="13862"/>
                      <a:pt x="16846" y="15552"/>
                      <a:pt x="16649" y="15552"/>
                    </a:cubicBezTo>
                    <a:cubicBezTo>
                      <a:pt x="16573" y="15552"/>
                      <a:pt x="16491" y="15297"/>
                      <a:pt x="16406" y="14647"/>
                    </a:cubicBezTo>
                    <a:cubicBezTo>
                      <a:pt x="16296" y="14370"/>
                      <a:pt x="16133" y="14248"/>
                      <a:pt x="15975" y="14248"/>
                    </a:cubicBezTo>
                    <a:cubicBezTo>
                      <a:pt x="15706" y="14248"/>
                      <a:pt x="15446" y="14590"/>
                      <a:pt x="15446" y="15112"/>
                    </a:cubicBezTo>
                    <a:cubicBezTo>
                      <a:pt x="15446" y="15672"/>
                      <a:pt x="15108" y="17133"/>
                      <a:pt x="14687" y="17133"/>
                    </a:cubicBezTo>
                    <a:cubicBezTo>
                      <a:pt x="14551" y="17133"/>
                      <a:pt x="14408" y="16978"/>
                      <a:pt x="14262" y="16595"/>
                    </a:cubicBezTo>
                    <a:cubicBezTo>
                      <a:pt x="14150" y="16310"/>
                      <a:pt x="13983" y="16190"/>
                      <a:pt x="13818" y="16190"/>
                    </a:cubicBezTo>
                    <a:cubicBezTo>
                      <a:pt x="13556" y="16190"/>
                      <a:pt x="13300" y="16506"/>
                      <a:pt x="13300" y="16965"/>
                    </a:cubicBezTo>
                    <a:cubicBezTo>
                      <a:pt x="13428" y="18158"/>
                      <a:pt x="13499" y="18549"/>
                      <a:pt x="13495" y="18549"/>
                    </a:cubicBezTo>
                    <a:cubicBezTo>
                      <a:pt x="13488" y="18549"/>
                      <a:pt x="13343" y="17853"/>
                      <a:pt x="13005" y="17429"/>
                    </a:cubicBezTo>
                    <a:cubicBezTo>
                      <a:pt x="12708" y="17429"/>
                      <a:pt x="12413" y="17429"/>
                      <a:pt x="12413" y="17799"/>
                    </a:cubicBezTo>
                    <a:cubicBezTo>
                      <a:pt x="12116" y="18171"/>
                      <a:pt x="12116" y="18541"/>
                      <a:pt x="12116" y="18913"/>
                    </a:cubicBezTo>
                    <a:cubicBezTo>
                      <a:pt x="11876" y="19750"/>
                      <a:pt x="11646" y="20030"/>
                      <a:pt x="11435" y="20030"/>
                    </a:cubicBezTo>
                    <a:cubicBezTo>
                      <a:pt x="11063" y="20030"/>
                      <a:pt x="10753" y="19149"/>
                      <a:pt x="10564" y="18913"/>
                    </a:cubicBezTo>
                    <a:cubicBezTo>
                      <a:pt x="10477" y="18804"/>
                      <a:pt x="10358" y="18758"/>
                      <a:pt x="10234" y="18758"/>
                    </a:cubicBezTo>
                    <a:cubicBezTo>
                      <a:pt x="9935" y="18758"/>
                      <a:pt x="9601" y="19022"/>
                      <a:pt x="9601" y="19282"/>
                    </a:cubicBezTo>
                    <a:cubicBezTo>
                      <a:pt x="9601" y="19725"/>
                      <a:pt x="9578" y="19891"/>
                      <a:pt x="9532" y="19891"/>
                    </a:cubicBezTo>
                    <a:cubicBezTo>
                      <a:pt x="9413" y="19891"/>
                      <a:pt x="9140" y="18807"/>
                      <a:pt x="8715" y="18541"/>
                    </a:cubicBezTo>
                    <a:cubicBezTo>
                      <a:pt x="8628" y="18432"/>
                      <a:pt x="8535" y="18389"/>
                      <a:pt x="8446" y="18389"/>
                    </a:cubicBezTo>
                    <a:cubicBezTo>
                      <a:pt x="8234" y="18389"/>
                      <a:pt x="8049" y="18649"/>
                      <a:pt x="8049" y="18913"/>
                    </a:cubicBezTo>
                    <a:cubicBezTo>
                      <a:pt x="7937" y="19228"/>
                      <a:pt x="7908" y="19358"/>
                      <a:pt x="7887" y="19358"/>
                    </a:cubicBezTo>
                    <a:cubicBezTo>
                      <a:pt x="7850" y="19358"/>
                      <a:pt x="7826" y="19003"/>
                      <a:pt x="7458" y="18541"/>
                    </a:cubicBezTo>
                    <a:cubicBezTo>
                      <a:pt x="7161" y="18171"/>
                      <a:pt x="6866" y="17799"/>
                      <a:pt x="6569" y="17429"/>
                    </a:cubicBezTo>
                    <a:cubicBezTo>
                      <a:pt x="6198" y="17429"/>
                      <a:pt x="5903" y="17429"/>
                      <a:pt x="5903" y="17799"/>
                    </a:cubicBezTo>
                    <a:cubicBezTo>
                      <a:pt x="5903" y="17986"/>
                      <a:pt x="5884" y="18054"/>
                      <a:pt x="5853" y="18054"/>
                    </a:cubicBezTo>
                    <a:cubicBezTo>
                      <a:pt x="5756" y="18054"/>
                      <a:pt x="5533" y="17429"/>
                      <a:pt x="5311" y="17429"/>
                    </a:cubicBezTo>
                    <a:cubicBezTo>
                      <a:pt x="5014" y="16965"/>
                      <a:pt x="5014" y="16965"/>
                      <a:pt x="4720" y="16595"/>
                    </a:cubicBezTo>
                    <a:cubicBezTo>
                      <a:pt x="4596" y="16470"/>
                      <a:pt x="4514" y="16430"/>
                      <a:pt x="4449" y="16430"/>
                    </a:cubicBezTo>
                    <a:cubicBezTo>
                      <a:pt x="4316" y="16430"/>
                      <a:pt x="4251" y="16595"/>
                      <a:pt x="4054" y="16595"/>
                    </a:cubicBezTo>
                    <a:cubicBezTo>
                      <a:pt x="3757" y="16223"/>
                      <a:pt x="3462" y="15481"/>
                      <a:pt x="2870" y="15112"/>
                    </a:cubicBezTo>
                    <a:cubicBezTo>
                      <a:pt x="2205" y="13906"/>
                      <a:pt x="1908" y="13164"/>
                      <a:pt x="1316" y="12330"/>
                    </a:cubicBezTo>
                    <a:cubicBezTo>
                      <a:pt x="356" y="10477"/>
                      <a:pt x="1316" y="8529"/>
                      <a:pt x="1613" y="6581"/>
                    </a:cubicBezTo>
                    <a:cubicBezTo>
                      <a:pt x="1787" y="6146"/>
                      <a:pt x="1654" y="5966"/>
                      <a:pt x="1457" y="5966"/>
                    </a:cubicBezTo>
                    <a:cubicBezTo>
                      <a:pt x="1316" y="5966"/>
                      <a:pt x="1143" y="6056"/>
                      <a:pt x="1021" y="6211"/>
                    </a:cubicBezTo>
                    <a:cubicBezTo>
                      <a:pt x="651" y="7322"/>
                      <a:pt x="-236" y="8898"/>
                      <a:pt x="59" y="10477"/>
                    </a:cubicBezTo>
                    <a:cubicBezTo>
                      <a:pt x="356" y="12330"/>
                      <a:pt x="1316" y="14647"/>
                      <a:pt x="2205" y="16223"/>
                    </a:cubicBezTo>
                    <a:cubicBezTo>
                      <a:pt x="2500" y="16223"/>
                      <a:pt x="2500" y="16595"/>
                      <a:pt x="2870" y="16595"/>
                    </a:cubicBezTo>
                    <a:cubicBezTo>
                      <a:pt x="3165" y="16965"/>
                      <a:pt x="3757" y="17799"/>
                      <a:pt x="4054" y="18171"/>
                    </a:cubicBezTo>
                    <a:lnTo>
                      <a:pt x="4720" y="18171"/>
                    </a:lnTo>
                    <a:cubicBezTo>
                      <a:pt x="5164" y="18448"/>
                      <a:pt x="5611" y="19201"/>
                      <a:pt x="6087" y="19201"/>
                    </a:cubicBezTo>
                    <a:cubicBezTo>
                      <a:pt x="6244" y="19201"/>
                      <a:pt x="6404" y="19119"/>
                      <a:pt x="6569" y="18913"/>
                    </a:cubicBezTo>
                    <a:cubicBezTo>
                      <a:pt x="7161" y="19747"/>
                      <a:pt x="7161" y="20489"/>
                      <a:pt x="8049" y="20858"/>
                    </a:cubicBezTo>
                    <a:cubicBezTo>
                      <a:pt x="8049" y="20858"/>
                      <a:pt x="8418" y="20858"/>
                      <a:pt x="8418" y="20489"/>
                    </a:cubicBezTo>
                    <a:lnTo>
                      <a:pt x="8715" y="20117"/>
                    </a:lnTo>
                    <a:cubicBezTo>
                      <a:pt x="9010" y="20489"/>
                      <a:pt x="9307" y="21230"/>
                      <a:pt x="9601" y="21600"/>
                    </a:cubicBezTo>
                    <a:lnTo>
                      <a:pt x="9898" y="21600"/>
                    </a:lnTo>
                    <a:lnTo>
                      <a:pt x="10564" y="20858"/>
                    </a:lnTo>
                    <a:cubicBezTo>
                      <a:pt x="10772" y="21122"/>
                      <a:pt x="10982" y="21383"/>
                      <a:pt x="11190" y="21383"/>
                    </a:cubicBezTo>
                    <a:cubicBezTo>
                      <a:pt x="11277" y="21383"/>
                      <a:pt x="11364" y="21339"/>
                      <a:pt x="11451" y="21230"/>
                    </a:cubicBezTo>
                    <a:cubicBezTo>
                      <a:pt x="12413" y="21230"/>
                      <a:pt x="12413" y="20117"/>
                      <a:pt x="12708" y="18913"/>
                    </a:cubicBezTo>
                    <a:cubicBezTo>
                      <a:pt x="13005" y="19282"/>
                      <a:pt x="13300" y="20117"/>
                      <a:pt x="13597" y="20117"/>
                    </a:cubicBezTo>
                    <a:cubicBezTo>
                      <a:pt x="13965" y="20117"/>
                      <a:pt x="13965" y="19747"/>
                      <a:pt x="13965" y="19747"/>
                    </a:cubicBezTo>
                    <a:cubicBezTo>
                      <a:pt x="14262" y="19282"/>
                      <a:pt x="14262" y="18913"/>
                      <a:pt x="14262" y="18541"/>
                    </a:cubicBezTo>
                    <a:cubicBezTo>
                      <a:pt x="14499" y="18739"/>
                      <a:pt x="14718" y="18831"/>
                      <a:pt x="14919" y="18831"/>
                    </a:cubicBezTo>
                    <a:cubicBezTo>
                      <a:pt x="15476" y="18831"/>
                      <a:pt x="15895" y="18122"/>
                      <a:pt x="16111" y="16965"/>
                    </a:cubicBezTo>
                    <a:cubicBezTo>
                      <a:pt x="16406" y="17429"/>
                      <a:pt x="16703" y="17429"/>
                      <a:pt x="16998" y="17429"/>
                    </a:cubicBezTo>
                    <a:cubicBezTo>
                      <a:pt x="17666" y="16965"/>
                      <a:pt x="17666" y="16223"/>
                      <a:pt x="17961" y="15112"/>
                    </a:cubicBezTo>
                    <a:cubicBezTo>
                      <a:pt x="17961" y="15112"/>
                      <a:pt x="18258" y="15112"/>
                      <a:pt x="18258" y="14647"/>
                    </a:cubicBezTo>
                    <a:cubicBezTo>
                      <a:pt x="18552" y="14278"/>
                      <a:pt x="18552" y="13906"/>
                      <a:pt x="18849" y="13536"/>
                    </a:cubicBezTo>
                    <a:lnTo>
                      <a:pt x="18849" y="13906"/>
                    </a:lnTo>
                    <a:lnTo>
                      <a:pt x="19515" y="13906"/>
                    </a:lnTo>
                    <a:cubicBezTo>
                      <a:pt x="20107" y="12794"/>
                      <a:pt x="20698" y="10846"/>
                      <a:pt x="20698" y="8898"/>
                    </a:cubicBezTo>
                    <a:cubicBezTo>
                      <a:pt x="21364" y="6953"/>
                      <a:pt x="20401" y="3521"/>
                      <a:pt x="19810" y="1945"/>
                    </a:cubicBezTo>
                    <a:cubicBezTo>
                      <a:pt x="19515" y="1576"/>
                      <a:pt x="19515" y="1576"/>
                      <a:pt x="19144" y="1576"/>
                    </a:cubicBezTo>
                    <a:lnTo>
                      <a:pt x="18849" y="1576"/>
                    </a:lnTo>
                    <a:lnTo>
                      <a:pt x="18849" y="1945"/>
                    </a:lnTo>
                    <a:cubicBezTo>
                      <a:pt x="18552" y="1945"/>
                      <a:pt x="18552" y="2318"/>
                      <a:pt x="18552" y="2318"/>
                    </a:cubicBezTo>
                    <a:cubicBezTo>
                      <a:pt x="18552" y="2318"/>
                      <a:pt x="18552" y="2687"/>
                      <a:pt x="18258" y="2687"/>
                    </a:cubicBezTo>
                    <a:lnTo>
                      <a:pt x="18258" y="3059"/>
                    </a:lnTo>
                    <a:cubicBezTo>
                      <a:pt x="18258" y="2687"/>
                      <a:pt x="18258" y="1945"/>
                      <a:pt x="17961" y="1576"/>
                    </a:cubicBezTo>
                    <a:cubicBezTo>
                      <a:pt x="17961" y="1388"/>
                      <a:pt x="17794" y="1296"/>
                      <a:pt x="17627" y="1296"/>
                    </a:cubicBezTo>
                    <a:cubicBezTo>
                      <a:pt x="17462" y="1296"/>
                      <a:pt x="17295" y="1388"/>
                      <a:pt x="17295" y="1576"/>
                    </a:cubicBezTo>
                    <a:cubicBezTo>
                      <a:pt x="16998" y="1945"/>
                      <a:pt x="16998" y="2687"/>
                      <a:pt x="16998" y="3059"/>
                    </a:cubicBezTo>
                    <a:cubicBezTo>
                      <a:pt x="16703" y="1945"/>
                      <a:pt x="16406" y="1204"/>
                      <a:pt x="15814" y="370"/>
                    </a:cubicBezTo>
                    <a:cubicBezTo>
                      <a:pt x="15446" y="370"/>
                      <a:pt x="15149" y="370"/>
                      <a:pt x="15149" y="742"/>
                    </a:cubicBezTo>
                    <a:cubicBezTo>
                      <a:pt x="14854" y="1576"/>
                      <a:pt x="14854" y="2318"/>
                      <a:pt x="15149" y="3059"/>
                    </a:cubicBezTo>
                    <a:cubicBezTo>
                      <a:pt x="14854" y="3059"/>
                      <a:pt x="14854" y="2687"/>
                      <a:pt x="14854" y="2687"/>
                    </a:cubicBezTo>
                    <a:cubicBezTo>
                      <a:pt x="14557" y="1945"/>
                      <a:pt x="14262" y="370"/>
                      <a:pt x="13300" y="0"/>
                    </a:cubicBezTo>
                    <a:close/>
                  </a:path>
                </a:pathLst>
              </a:custGeom>
              <a:solidFill>
                <a:srgbClr val="64351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161" name="Google Shape;296;p28"/>
              <p:cNvSpPr/>
              <p:nvPr/>
            </p:nvSpPr>
            <p:spPr>
              <a:xfrm>
                <a:off x="139659" y="133348"/>
                <a:ext cx="259247" cy="1890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875" y="0"/>
                    </a:moveTo>
                    <a:cubicBezTo>
                      <a:pt x="10784" y="0"/>
                      <a:pt x="10693" y="51"/>
                      <a:pt x="10601" y="176"/>
                    </a:cubicBezTo>
                    <a:cubicBezTo>
                      <a:pt x="10359" y="593"/>
                      <a:pt x="10116" y="1454"/>
                      <a:pt x="9695" y="1454"/>
                    </a:cubicBezTo>
                    <a:cubicBezTo>
                      <a:pt x="9564" y="1454"/>
                      <a:pt x="9417" y="1371"/>
                      <a:pt x="9247" y="1163"/>
                    </a:cubicBezTo>
                    <a:cubicBezTo>
                      <a:pt x="9062" y="599"/>
                      <a:pt x="8880" y="356"/>
                      <a:pt x="8637" y="356"/>
                    </a:cubicBezTo>
                    <a:cubicBezTo>
                      <a:pt x="8457" y="356"/>
                      <a:pt x="8242" y="490"/>
                      <a:pt x="7972" y="724"/>
                    </a:cubicBezTo>
                    <a:cubicBezTo>
                      <a:pt x="7652" y="724"/>
                      <a:pt x="6935" y="2034"/>
                      <a:pt x="6935" y="2034"/>
                    </a:cubicBezTo>
                    <a:cubicBezTo>
                      <a:pt x="6708" y="1726"/>
                      <a:pt x="6484" y="1416"/>
                      <a:pt x="6257" y="1416"/>
                    </a:cubicBezTo>
                    <a:cubicBezTo>
                      <a:pt x="6164" y="1416"/>
                      <a:pt x="6070" y="1470"/>
                      <a:pt x="5977" y="1598"/>
                    </a:cubicBezTo>
                    <a:cubicBezTo>
                      <a:pt x="5260" y="1598"/>
                      <a:pt x="4942" y="2473"/>
                      <a:pt x="4942" y="2908"/>
                    </a:cubicBezTo>
                    <a:cubicBezTo>
                      <a:pt x="4779" y="3856"/>
                      <a:pt x="4783" y="4209"/>
                      <a:pt x="4741" y="4209"/>
                    </a:cubicBezTo>
                    <a:cubicBezTo>
                      <a:pt x="4699" y="4209"/>
                      <a:pt x="4618" y="3885"/>
                      <a:pt x="4305" y="3456"/>
                    </a:cubicBezTo>
                    <a:lnTo>
                      <a:pt x="3667" y="3456"/>
                    </a:lnTo>
                    <a:cubicBezTo>
                      <a:pt x="2950" y="4330"/>
                      <a:pt x="3268" y="5205"/>
                      <a:pt x="2950" y="6188"/>
                    </a:cubicBezTo>
                    <a:cubicBezTo>
                      <a:pt x="2950" y="6188"/>
                      <a:pt x="2807" y="5944"/>
                      <a:pt x="2618" y="5944"/>
                    </a:cubicBezTo>
                    <a:cubicBezTo>
                      <a:pt x="2525" y="5944"/>
                      <a:pt x="2417" y="6005"/>
                      <a:pt x="2312" y="6188"/>
                    </a:cubicBezTo>
                    <a:cubicBezTo>
                      <a:pt x="1675" y="7062"/>
                      <a:pt x="1675" y="8375"/>
                      <a:pt x="1675" y="9359"/>
                    </a:cubicBezTo>
                    <a:lnTo>
                      <a:pt x="638" y="9359"/>
                    </a:lnTo>
                    <a:cubicBezTo>
                      <a:pt x="320" y="10669"/>
                      <a:pt x="638" y="12091"/>
                      <a:pt x="638" y="13401"/>
                    </a:cubicBezTo>
                    <a:cubicBezTo>
                      <a:pt x="638" y="13401"/>
                      <a:pt x="638" y="12965"/>
                      <a:pt x="320" y="12965"/>
                    </a:cubicBezTo>
                    <a:cubicBezTo>
                      <a:pt x="0" y="12965"/>
                      <a:pt x="0" y="13401"/>
                      <a:pt x="0" y="13840"/>
                    </a:cubicBezTo>
                    <a:cubicBezTo>
                      <a:pt x="0" y="16133"/>
                      <a:pt x="1675" y="18865"/>
                      <a:pt x="2312" y="21161"/>
                    </a:cubicBezTo>
                    <a:cubicBezTo>
                      <a:pt x="2630" y="21600"/>
                      <a:pt x="2630" y="21600"/>
                      <a:pt x="2950" y="21600"/>
                    </a:cubicBezTo>
                    <a:cubicBezTo>
                      <a:pt x="3268" y="21600"/>
                      <a:pt x="3268" y="21161"/>
                      <a:pt x="3268" y="20726"/>
                    </a:cubicBezTo>
                    <a:cubicBezTo>
                      <a:pt x="2950" y="19304"/>
                      <a:pt x="2312" y="17555"/>
                      <a:pt x="1275" y="16133"/>
                    </a:cubicBezTo>
                    <a:cubicBezTo>
                      <a:pt x="1275" y="15697"/>
                      <a:pt x="958" y="15697"/>
                      <a:pt x="958" y="15258"/>
                    </a:cubicBezTo>
                    <a:cubicBezTo>
                      <a:pt x="1275" y="15258"/>
                      <a:pt x="1275" y="15258"/>
                      <a:pt x="1275" y="14823"/>
                    </a:cubicBezTo>
                    <a:cubicBezTo>
                      <a:pt x="1675" y="14384"/>
                      <a:pt x="1675" y="13840"/>
                      <a:pt x="1275" y="13401"/>
                    </a:cubicBezTo>
                    <a:cubicBezTo>
                      <a:pt x="1275" y="13023"/>
                      <a:pt x="1037" y="10935"/>
                      <a:pt x="1434" y="10935"/>
                    </a:cubicBezTo>
                    <a:cubicBezTo>
                      <a:pt x="1497" y="10935"/>
                      <a:pt x="1577" y="10986"/>
                      <a:pt x="1675" y="11107"/>
                    </a:cubicBezTo>
                    <a:cubicBezTo>
                      <a:pt x="1675" y="11533"/>
                      <a:pt x="1794" y="11690"/>
                      <a:pt x="1929" y="11690"/>
                    </a:cubicBezTo>
                    <a:cubicBezTo>
                      <a:pt x="2107" y="11690"/>
                      <a:pt x="2312" y="11418"/>
                      <a:pt x="2312" y="11107"/>
                    </a:cubicBezTo>
                    <a:cubicBezTo>
                      <a:pt x="2604" y="9906"/>
                      <a:pt x="2361" y="7882"/>
                      <a:pt x="3050" y="7882"/>
                    </a:cubicBezTo>
                    <a:cubicBezTo>
                      <a:pt x="3116" y="7882"/>
                      <a:pt x="3188" y="7901"/>
                      <a:pt x="3268" y="7937"/>
                    </a:cubicBezTo>
                    <a:cubicBezTo>
                      <a:pt x="3667" y="7937"/>
                      <a:pt x="3985" y="7501"/>
                      <a:pt x="3985" y="7501"/>
                    </a:cubicBezTo>
                    <a:cubicBezTo>
                      <a:pt x="4263" y="6739"/>
                      <a:pt x="3814" y="5560"/>
                      <a:pt x="4328" y="5560"/>
                    </a:cubicBezTo>
                    <a:cubicBezTo>
                      <a:pt x="4405" y="5560"/>
                      <a:pt x="4501" y="5586"/>
                      <a:pt x="4622" y="5643"/>
                    </a:cubicBezTo>
                    <a:lnTo>
                      <a:pt x="4942" y="5643"/>
                    </a:lnTo>
                    <a:cubicBezTo>
                      <a:pt x="5552" y="5272"/>
                      <a:pt x="5872" y="3244"/>
                      <a:pt x="6346" y="3244"/>
                    </a:cubicBezTo>
                    <a:cubicBezTo>
                      <a:pt x="6430" y="3244"/>
                      <a:pt x="6519" y="3309"/>
                      <a:pt x="6615" y="3456"/>
                    </a:cubicBezTo>
                    <a:cubicBezTo>
                      <a:pt x="6615" y="3674"/>
                      <a:pt x="6696" y="3783"/>
                      <a:pt x="6815" y="3783"/>
                    </a:cubicBezTo>
                    <a:cubicBezTo>
                      <a:pt x="6935" y="3783"/>
                      <a:pt x="7093" y="3674"/>
                      <a:pt x="7252" y="3456"/>
                    </a:cubicBezTo>
                    <a:lnTo>
                      <a:pt x="8609" y="2034"/>
                    </a:lnTo>
                    <a:cubicBezTo>
                      <a:pt x="8927" y="2473"/>
                      <a:pt x="9247" y="3456"/>
                      <a:pt x="9644" y="3456"/>
                    </a:cubicBezTo>
                    <a:cubicBezTo>
                      <a:pt x="10281" y="3456"/>
                      <a:pt x="10281" y="2908"/>
                      <a:pt x="10601" y="2473"/>
                    </a:cubicBezTo>
                    <a:cubicBezTo>
                      <a:pt x="10844" y="2140"/>
                      <a:pt x="10994" y="1995"/>
                      <a:pt x="11127" y="1995"/>
                    </a:cubicBezTo>
                    <a:cubicBezTo>
                      <a:pt x="11342" y="1995"/>
                      <a:pt x="11512" y="2370"/>
                      <a:pt x="11956" y="2908"/>
                    </a:cubicBezTo>
                    <a:lnTo>
                      <a:pt x="12911" y="2908"/>
                    </a:lnTo>
                    <a:cubicBezTo>
                      <a:pt x="13271" y="2473"/>
                      <a:pt x="13530" y="2255"/>
                      <a:pt x="13778" y="2255"/>
                    </a:cubicBezTo>
                    <a:cubicBezTo>
                      <a:pt x="14028" y="2255"/>
                      <a:pt x="14266" y="2473"/>
                      <a:pt x="14586" y="2908"/>
                    </a:cubicBezTo>
                    <a:cubicBezTo>
                      <a:pt x="14904" y="3184"/>
                      <a:pt x="15163" y="3318"/>
                      <a:pt x="15383" y="3318"/>
                    </a:cubicBezTo>
                    <a:cubicBezTo>
                      <a:pt x="15602" y="3318"/>
                      <a:pt x="15782" y="3184"/>
                      <a:pt x="15941" y="2908"/>
                    </a:cubicBezTo>
                    <a:cubicBezTo>
                      <a:pt x="16896" y="2908"/>
                      <a:pt x="17216" y="4769"/>
                      <a:pt x="17613" y="5643"/>
                    </a:cubicBezTo>
                    <a:lnTo>
                      <a:pt x="18251" y="5643"/>
                    </a:lnTo>
                    <a:cubicBezTo>
                      <a:pt x="18251" y="5643"/>
                      <a:pt x="18571" y="7501"/>
                      <a:pt x="19608" y="7501"/>
                    </a:cubicBezTo>
                    <a:cubicBezTo>
                      <a:pt x="20245" y="7501"/>
                      <a:pt x="20563" y="12965"/>
                      <a:pt x="20563" y="13840"/>
                    </a:cubicBezTo>
                    <a:cubicBezTo>
                      <a:pt x="20563" y="14330"/>
                      <a:pt x="20822" y="14576"/>
                      <a:pt x="21081" y="14576"/>
                    </a:cubicBezTo>
                    <a:cubicBezTo>
                      <a:pt x="21341" y="14576"/>
                      <a:pt x="21600" y="14330"/>
                      <a:pt x="21600" y="13840"/>
                    </a:cubicBezTo>
                    <a:cubicBezTo>
                      <a:pt x="21600" y="12526"/>
                      <a:pt x="21600" y="11107"/>
                      <a:pt x="21201" y="9794"/>
                    </a:cubicBezTo>
                    <a:cubicBezTo>
                      <a:pt x="21201" y="8920"/>
                      <a:pt x="21201" y="7501"/>
                      <a:pt x="20883" y="6627"/>
                    </a:cubicBezTo>
                    <a:cubicBezTo>
                      <a:pt x="20563" y="6188"/>
                      <a:pt x="20245" y="6188"/>
                      <a:pt x="19925" y="6188"/>
                    </a:cubicBezTo>
                    <a:cubicBezTo>
                      <a:pt x="19208" y="6188"/>
                      <a:pt x="19208" y="4769"/>
                      <a:pt x="18888" y="4330"/>
                    </a:cubicBezTo>
                    <a:cubicBezTo>
                      <a:pt x="18571" y="3895"/>
                      <a:pt x="18251" y="4330"/>
                      <a:pt x="17933" y="3456"/>
                    </a:cubicBezTo>
                    <a:cubicBezTo>
                      <a:pt x="17933" y="2473"/>
                      <a:pt x="17613" y="2034"/>
                      <a:pt x="17216" y="1598"/>
                    </a:cubicBezTo>
                    <a:cubicBezTo>
                      <a:pt x="17038" y="1358"/>
                      <a:pt x="16840" y="1281"/>
                      <a:pt x="16625" y="1281"/>
                    </a:cubicBezTo>
                    <a:cubicBezTo>
                      <a:pt x="16282" y="1281"/>
                      <a:pt x="15903" y="1477"/>
                      <a:pt x="15541" y="1477"/>
                    </a:cubicBezTo>
                    <a:cubicBezTo>
                      <a:pt x="15319" y="1477"/>
                      <a:pt x="15102" y="1403"/>
                      <a:pt x="14904" y="1163"/>
                    </a:cubicBezTo>
                    <a:cubicBezTo>
                      <a:pt x="14682" y="855"/>
                      <a:pt x="14458" y="493"/>
                      <a:pt x="13988" y="493"/>
                    </a:cubicBezTo>
                    <a:cubicBezTo>
                      <a:pt x="13787" y="493"/>
                      <a:pt x="13540" y="560"/>
                      <a:pt x="13231" y="724"/>
                    </a:cubicBezTo>
                    <a:cubicBezTo>
                      <a:pt x="12806" y="724"/>
                      <a:pt x="12664" y="919"/>
                      <a:pt x="12332" y="919"/>
                    </a:cubicBezTo>
                    <a:cubicBezTo>
                      <a:pt x="12169" y="919"/>
                      <a:pt x="11956" y="871"/>
                      <a:pt x="11636" y="724"/>
                    </a:cubicBezTo>
                    <a:cubicBezTo>
                      <a:pt x="11351" y="333"/>
                      <a:pt x="11108" y="0"/>
                      <a:pt x="10875" y="0"/>
                    </a:cubicBezTo>
                    <a:close/>
                  </a:path>
                </a:pathLst>
              </a:custGeom>
              <a:solidFill>
                <a:srgbClr val="64351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162" name="Google Shape;297;p28"/>
              <p:cNvSpPr/>
              <p:nvPr/>
            </p:nvSpPr>
            <p:spPr>
              <a:xfrm>
                <a:off x="167412" y="131077"/>
                <a:ext cx="236349" cy="14734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347" h="21600" extrusionOk="0">
                    <a:moveTo>
                      <a:pt x="13650" y="3506"/>
                    </a:moveTo>
                    <a:cubicBezTo>
                      <a:pt x="13997" y="4065"/>
                      <a:pt x="13997" y="4065"/>
                      <a:pt x="14427" y="4065"/>
                    </a:cubicBezTo>
                    <a:lnTo>
                      <a:pt x="12614" y="4065"/>
                    </a:lnTo>
                    <a:lnTo>
                      <a:pt x="12958" y="3506"/>
                    </a:lnTo>
                    <a:close/>
                    <a:moveTo>
                      <a:pt x="6479" y="8274"/>
                    </a:moveTo>
                    <a:cubicBezTo>
                      <a:pt x="6479" y="8274"/>
                      <a:pt x="6479" y="8837"/>
                      <a:pt x="6135" y="9396"/>
                    </a:cubicBezTo>
                    <a:lnTo>
                      <a:pt x="5355" y="10518"/>
                    </a:lnTo>
                    <a:cubicBezTo>
                      <a:pt x="5011" y="10518"/>
                      <a:pt x="4664" y="10518"/>
                      <a:pt x="4319" y="9959"/>
                    </a:cubicBezTo>
                    <a:cubicBezTo>
                      <a:pt x="5011" y="9396"/>
                      <a:pt x="5788" y="8837"/>
                      <a:pt x="6479" y="8274"/>
                    </a:cubicBezTo>
                    <a:close/>
                    <a:moveTo>
                      <a:pt x="10108" y="9959"/>
                    </a:moveTo>
                    <a:cubicBezTo>
                      <a:pt x="10454" y="9959"/>
                      <a:pt x="10454" y="10518"/>
                      <a:pt x="10454" y="10518"/>
                    </a:cubicBezTo>
                    <a:cubicBezTo>
                      <a:pt x="9677" y="11082"/>
                      <a:pt x="8986" y="11780"/>
                      <a:pt x="8295" y="11780"/>
                    </a:cubicBezTo>
                    <a:cubicBezTo>
                      <a:pt x="8639" y="11780"/>
                      <a:pt x="8639" y="10518"/>
                      <a:pt x="8986" y="9959"/>
                    </a:cubicBezTo>
                    <a:close/>
                    <a:moveTo>
                      <a:pt x="15118" y="9959"/>
                    </a:moveTo>
                    <a:cubicBezTo>
                      <a:pt x="15465" y="9959"/>
                      <a:pt x="15465" y="10518"/>
                      <a:pt x="15809" y="10518"/>
                    </a:cubicBezTo>
                    <a:lnTo>
                      <a:pt x="15809" y="11780"/>
                    </a:lnTo>
                    <a:cubicBezTo>
                      <a:pt x="15809" y="11082"/>
                      <a:pt x="15465" y="11082"/>
                      <a:pt x="15465" y="11082"/>
                    </a:cubicBezTo>
                    <a:cubicBezTo>
                      <a:pt x="15118" y="11082"/>
                      <a:pt x="15118" y="10518"/>
                      <a:pt x="15118" y="9959"/>
                    </a:cubicBezTo>
                    <a:close/>
                    <a:moveTo>
                      <a:pt x="12958" y="8837"/>
                    </a:moveTo>
                    <a:cubicBezTo>
                      <a:pt x="13305" y="9959"/>
                      <a:pt x="13997" y="11780"/>
                      <a:pt x="14774" y="12343"/>
                    </a:cubicBezTo>
                    <a:cubicBezTo>
                      <a:pt x="13650" y="12343"/>
                      <a:pt x="12614" y="11082"/>
                      <a:pt x="11837" y="10518"/>
                    </a:cubicBezTo>
                    <a:cubicBezTo>
                      <a:pt x="12267" y="9959"/>
                      <a:pt x="12267" y="9396"/>
                      <a:pt x="12267" y="8837"/>
                    </a:cubicBezTo>
                    <a:close/>
                    <a:moveTo>
                      <a:pt x="2504" y="9959"/>
                    </a:moveTo>
                    <a:cubicBezTo>
                      <a:pt x="2504" y="9959"/>
                      <a:pt x="2160" y="10518"/>
                      <a:pt x="2160" y="11082"/>
                    </a:cubicBezTo>
                    <a:cubicBezTo>
                      <a:pt x="2160" y="11780"/>
                      <a:pt x="1813" y="12343"/>
                      <a:pt x="1813" y="12902"/>
                    </a:cubicBezTo>
                    <a:cubicBezTo>
                      <a:pt x="1036" y="12343"/>
                      <a:pt x="1469" y="11082"/>
                      <a:pt x="2160" y="10518"/>
                    </a:cubicBezTo>
                    <a:cubicBezTo>
                      <a:pt x="2160" y="9959"/>
                      <a:pt x="2504" y="9959"/>
                      <a:pt x="2504" y="9959"/>
                    </a:cubicBezTo>
                    <a:close/>
                    <a:moveTo>
                      <a:pt x="6135" y="11780"/>
                    </a:moveTo>
                    <a:lnTo>
                      <a:pt x="6479" y="12343"/>
                    </a:lnTo>
                    <a:cubicBezTo>
                      <a:pt x="6135" y="12902"/>
                      <a:pt x="5788" y="13466"/>
                      <a:pt x="5355" y="13466"/>
                    </a:cubicBezTo>
                    <a:cubicBezTo>
                      <a:pt x="4866" y="13860"/>
                      <a:pt x="4552" y="14259"/>
                      <a:pt x="4287" y="14259"/>
                    </a:cubicBezTo>
                    <a:cubicBezTo>
                      <a:pt x="4175" y="14259"/>
                      <a:pt x="4074" y="14189"/>
                      <a:pt x="3973" y="14025"/>
                    </a:cubicBezTo>
                    <a:cubicBezTo>
                      <a:pt x="4319" y="13466"/>
                      <a:pt x="5011" y="12902"/>
                      <a:pt x="5355" y="12343"/>
                    </a:cubicBezTo>
                    <a:cubicBezTo>
                      <a:pt x="5788" y="12343"/>
                      <a:pt x="6135" y="12343"/>
                      <a:pt x="6135" y="11780"/>
                    </a:cubicBezTo>
                    <a:close/>
                    <a:moveTo>
                      <a:pt x="10454" y="0"/>
                    </a:moveTo>
                    <a:cubicBezTo>
                      <a:pt x="9330" y="0"/>
                      <a:pt x="8639" y="559"/>
                      <a:pt x="8295" y="1825"/>
                    </a:cubicBezTo>
                    <a:lnTo>
                      <a:pt x="8295" y="2384"/>
                    </a:lnTo>
                    <a:lnTo>
                      <a:pt x="7948" y="2384"/>
                    </a:lnTo>
                    <a:cubicBezTo>
                      <a:pt x="7517" y="2384"/>
                      <a:pt x="7170" y="2943"/>
                      <a:pt x="7170" y="2943"/>
                    </a:cubicBezTo>
                    <a:cubicBezTo>
                      <a:pt x="6135" y="2943"/>
                      <a:pt x="5011" y="4768"/>
                      <a:pt x="3973" y="5890"/>
                    </a:cubicBezTo>
                    <a:cubicBezTo>
                      <a:pt x="1813" y="7575"/>
                      <a:pt x="0" y="10518"/>
                      <a:pt x="0" y="13466"/>
                    </a:cubicBezTo>
                    <a:cubicBezTo>
                      <a:pt x="344" y="15286"/>
                      <a:pt x="1036" y="15286"/>
                      <a:pt x="2160" y="15286"/>
                    </a:cubicBezTo>
                    <a:cubicBezTo>
                      <a:pt x="2160" y="15850"/>
                      <a:pt x="2504" y="15850"/>
                      <a:pt x="2851" y="16409"/>
                    </a:cubicBezTo>
                    <a:cubicBezTo>
                      <a:pt x="3046" y="16487"/>
                      <a:pt x="3243" y="16520"/>
                      <a:pt x="3438" y="16520"/>
                    </a:cubicBezTo>
                    <a:cubicBezTo>
                      <a:pt x="4709" y="16520"/>
                      <a:pt x="5973" y="15044"/>
                      <a:pt x="7170" y="13466"/>
                    </a:cubicBezTo>
                    <a:cubicBezTo>
                      <a:pt x="7441" y="13733"/>
                      <a:pt x="7750" y="13844"/>
                      <a:pt x="8074" y="13844"/>
                    </a:cubicBezTo>
                    <a:cubicBezTo>
                      <a:pt x="9102" y="13844"/>
                      <a:pt x="10275" y="12767"/>
                      <a:pt x="10799" y="12343"/>
                    </a:cubicBezTo>
                    <a:cubicBezTo>
                      <a:pt x="10799" y="12343"/>
                      <a:pt x="11146" y="12343"/>
                      <a:pt x="11146" y="11780"/>
                    </a:cubicBezTo>
                    <a:cubicBezTo>
                      <a:pt x="11893" y="13276"/>
                      <a:pt x="13257" y="14337"/>
                      <a:pt x="14389" y="14337"/>
                    </a:cubicBezTo>
                    <a:cubicBezTo>
                      <a:pt x="14956" y="14337"/>
                      <a:pt x="15465" y="14074"/>
                      <a:pt x="15809" y="13466"/>
                    </a:cubicBezTo>
                    <a:cubicBezTo>
                      <a:pt x="16587" y="14025"/>
                      <a:pt x="16934" y="14025"/>
                      <a:pt x="17278" y="14025"/>
                    </a:cubicBezTo>
                    <a:cubicBezTo>
                      <a:pt x="17969" y="15850"/>
                      <a:pt x="18749" y="17531"/>
                      <a:pt x="19440" y="18793"/>
                    </a:cubicBezTo>
                    <a:cubicBezTo>
                      <a:pt x="19785" y="19915"/>
                      <a:pt x="20131" y="21037"/>
                      <a:pt x="20476" y="21600"/>
                    </a:cubicBezTo>
                    <a:cubicBezTo>
                      <a:pt x="20909" y="21600"/>
                      <a:pt x="21253" y="21600"/>
                      <a:pt x="21253" y="21037"/>
                    </a:cubicBezTo>
                    <a:cubicBezTo>
                      <a:pt x="21600" y="19356"/>
                      <a:pt x="20909" y="16972"/>
                      <a:pt x="20476" y="14588"/>
                    </a:cubicBezTo>
                    <a:cubicBezTo>
                      <a:pt x="20476" y="14362"/>
                      <a:pt x="20364" y="14226"/>
                      <a:pt x="20233" y="14226"/>
                    </a:cubicBezTo>
                    <a:cubicBezTo>
                      <a:pt x="20033" y="14226"/>
                      <a:pt x="19785" y="14530"/>
                      <a:pt x="19785" y="15286"/>
                    </a:cubicBezTo>
                    <a:cubicBezTo>
                      <a:pt x="20131" y="16409"/>
                      <a:pt x="20476" y="18094"/>
                      <a:pt x="20476" y="19356"/>
                    </a:cubicBezTo>
                    <a:cubicBezTo>
                      <a:pt x="20131" y="18793"/>
                      <a:pt x="19785" y="17531"/>
                      <a:pt x="19785" y="17531"/>
                    </a:cubicBezTo>
                    <a:cubicBezTo>
                      <a:pt x="19440" y="16972"/>
                      <a:pt x="19440" y="16409"/>
                      <a:pt x="19093" y="15850"/>
                    </a:cubicBezTo>
                    <a:cubicBezTo>
                      <a:pt x="19093" y="15286"/>
                      <a:pt x="19440" y="15286"/>
                      <a:pt x="19093" y="14588"/>
                    </a:cubicBezTo>
                    <a:cubicBezTo>
                      <a:pt x="19093" y="14025"/>
                      <a:pt x="19093" y="14025"/>
                      <a:pt x="18749" y="13466"/>
                    </a:cubicBezTo>
                    <a:cubicBezTo>
                      <a:pt x="19093" y="13466"/>
                      <a:pt x="19440" y="12902"/>
                      <a:pt x="19440" y="12343"/>
                    </a:cubicBezTo>
                    <a:cubicBezTo>
                      <a:pt x="19093" y="11780"/>
                      <a:pt x="19093" y="11082"/>
                      <a:pt x="18749" y="10518"/>
                    </a:cubicBezTo>
                    <a:cubicBezTo>
                      <a:pt x="19093" y="11082"/>
                      <a:pt x="19440" y="11082"/>
                      <a:pt x="19785" y="11780"/>
                    </a:cubicBezTo>
                    <a:cubicBezTo>
                      <a:pt x="20131" y="11780"/>
                      <a:pt x="20476" y="11082"/>
                      <a:pt x="20476" y="10518"/>
                    </a:cubicBezTo>
                    <a:cubicBezTo>
                      <a:pt x="19785" y="6453"/>
                      <a:pt x="16587" y="3506"/>
                      <a:pt x="14427" y="2384"/>
                    </a:cubicBezTo>
                    <a:cubicBezTo>
                      <a:pt x="13305" y="1825"/>
                      <a:pt x="11490" y="559"/>
                      <a:pt x="10454" y="0"/>
                    </a:cubicBezTo>
                    <a:close/>
                  </a:path>
                </a:pathLst>
              </a:custGeom>
              <a:solidFill>
                <a:srgbClr val="64351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163" name="Google Shape;298;p28"/>
              <p:cNvSpPr/>
              <p:nvPr/>
            </p:nvSpPr>
            <p:spPr>
              <a:xfrm>
                <a:off x="187483" y="141423"/>
                <a:ext cx="163571" cy="1321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6295" y="6753"/>
                    </a:moveTo>
                    <a:lnTo>
                      <a:pt x="17306" y="8159"/>
                    </a:lnTo>
                    <a:lnTo>
                      <a:pt x="15792" y="8159"/>
                    </a:lnTo>
                    <a:cubicBezTo>
                      <a:pt x="15285" y="6753"/>
                      <a:pt x="15285" y="6753"/>
                      <a:pt x="16295" y="6753"/>
                    </a:cubicBezTo>
                    <a:close/>
                    <a:moveTo>
                      <a:pt x="11498" y="8159"/>
                    </a:moveTo>
                    <a:cubicBezTo>
                      <a:pt x="10991" y="9410"/>
                      <a:pt x="9980" y="10660"/>
                      <a:pt x="9477" y="11439"/>
                    </a:cubicBezTo>
                    <a:cubicBezTo>
                      <a:pt x="9980" y="10033"/>
                      <a:pt x="10487" y="9410"/>
                      <a:pt x="10487" y="8159"/>
                    </a:cubicBezTo>
                    <a:close/>
                    <a:moveTo>
                      <a:pt x="18442" y="10033"/>
                    </a:moveTo>
                    <a:cubicBezTo>
                      <a:pt x="18950" y="10033"/>
                      <a:pt x="18950" y="10660"/>
                      <a:pt x="18950" y="10660"/>
                    </a:cubicBezTo>
                    <a:lnTo>
                      <a:pt x="18950" y="11439"/>
                    </a:lnTo>
                    <a:cubicBezTo>
                      <a:pt x="18024" y="11948"/>
                      <a:pt x="17517" y="12456"/>
                      <a:pt x="16817" y="13304"/>
                    </a:cubicBezTo>
                    <a:cubicBezTo>
                      <a:pt x="17661" y="12259"/>
                      <a:pt x="18442" y="11201"/>
                      <a:pt x="18442" y="10033"/>
                    </a:cubicBezTo>
                    <a:close/>
                    <a:moveTo>
                      <a:pt x="4168" y="12067"/>
                    </a:moveTo>
                    <a:cubicBezTo>
                      <a:pt x="3665" y="12690"/>
                      <a:pt x="3158" y="12690"/>
                      <a:pt x="3158" y="13317"/>
                    </a:cubicBezTo>
                    <a:cubicBezTo>
                      <a:pt x="2491" y="14142"/>
                      <a:pt x="2129" y="14453"/>
                      <a:pt x="1966" y="14453"/>
                    </a:cubicBezTo>
                    <a:cubicBezTo>
                      <a:pt x="1603" y="14453"/>
                      <a:pt x="2217" y="12928"/>
                      <a:pt x="2654" y="12067"/>
                    </a:cubicBezTo>
                    <a:close/>
                    <a:moveTo>
                      <a:pt x="14148" y="8782"/>
                    </a:moveTo>
                    <a:cubicBezTo>
                      <a:pt x="14148" y="9410"/>
                      <a:pt x="14655" y="10033"/>
                      <a:pt x="15285" y="10660"/>
                    </a:cubicBezTo>
                    <a:cubicBezTo>
                      <a:pt x="14148" y="12067"/>
                      <a:pt x="12634" y="13317"/>
                      <a:pt x="11498" y="14568"/>
                    </a:cubicBezTo>
                    <a:cubicBezTo>
                      <a:pt x="11498" y="12690"/>
                      <a:pt x="13138" y="10033"/>
                      <a:pt x="13645" y="8782"/>
                    </a:cubicBezTo>
                    <a:close/>
                    <a:moveTo>
                      <a:pt x="10417" y="0"/>
                    </a:moveTo>
                    <a:cubicBezTo>
                      <a:pt x="8599" y="0"/>
                      <a:pt x="6545" y="2455"/>
                      <a:pt x="5179" y="3624"/>
                    </a:cubicBezTo>
                    <a:cubicBezTo>
                      <a:pt x="3158" y="6125"/>
                      <a:pt x="0" y="11439"/>
                      <a:pt x="0" y="15974"/>
                    </a:cubicBezTo>
                    <a:lnTo>
                      <a:pt x="507" y="16597"/>
                    </a:lnTo>
                    <a:lnTo>
                      <a:pt x="2654" y="16597"/>
                    </a:lnTo>
                    <a:cubicBezTo>
                      <a:pt x="2021" y="17848"/>
                      <a:pt x="2654" y="18476"/>
                      <a:pt x="3665" y="18476"/>
                    </a:cubicBezTo>
                    <a:cubicBezTo>
                      <a:pt x="4168" y="18476"/>
                      <a:pt x="4675" y="17848"/>
                      <a:pt x="5179" y="17848"/>
                    </a:cubicBezTo>
                    <a:cubicBezTo>
                      <a:pt x="6822" y="17225"/>
                      <a:pt x="8340" y="15347"/>
                      <a:pt x="9980" y="13317"/>
                    </a:cubicBezTo>
                    <a:lnTo>
                      <a:pt x="9980" y="15974"/>
                    </a:lnTo>
                    <a:cubicBezTo>
                      <a:pt x="9980" y="16597"/>
                      <a:pt x="10487" y="16597"/>
                      <a:pt x="10991" y="16597"/>
                    </a:cubicBezTo>
                    <a:cubicBezTo>
                      <a:pt x="12557" y="16597"/>
                      <a:pt x="13545" y="15466"/>
                      <a:pt x="14511" y="14142"/>
                    </a:cubicBezTo>
                    <a:cubicBezTo>
                      <a:pt x="14056" y="14834"/>
                      <a:pt x="13645" y="16093"/>
                      <a:pt x="13645" y="17225"/>
                    </a:cubicBezTo>
                    <a:cubicBezTo>
                      <a:pt x="13645" y="17848"/>
                      <a:pt x="14148" y="18476"/>
                      <a:pt x="14655" y="18476"/>
                    </a:cubicBezTo>
                    <a:cubicBezTo>
                      <a:pt x="15792" y="17848"/>
                      <a:pt x="16295" y="17225"/>
                      <a:pt x="16802" y="16597"/>
                    </a:cubicBezTo>
                    <a:lnTo>
                      <a:pt x="16802" y="17225"/>
                    </a:lnTo>
                    <a:cubicBezTo>
                      <a:pt x="16802" y="17848"/>
                      <a:pt x="17306" y="18476"/>
                      <a:pt x="17813" y="18476"/>
                    </a:cubicBezTo>
                    <a:cubicBezTo>
                      <a:pt x="18442" y="18476"/>
                      <a:pt x="18442" y="17848"/>
                      <a:pt x="18950" y="17848"/>
                    </a:cubicBezTo>
                    <a:cubicBezTo>
                      <a:pt x="18442" y="18476"/>
                      <a:pt x="18442" y="19882"/>
                      <a:pt x="18442" y="21133"/>
                    </a:cubicBezTo>
                    <a:cubicBezTo>
                      <a:pt x="18698" y="21444"/>
                      <a:pt x="18950" y="21600"/>
                      <a:pt x="19201" y="21600"/>
                    </a:cubicBezTo>
                    <a:cubicBezTo>
                      <a:pt x="19453" y="21600"/>
                      <a:pt x="19708" y="21444"/>
                      <a:pt x="19960" y="21133"/>
                    </a:cubicBezTo>
                    <a:cubicBezTo>
                      <a:pt x="20971" y="19254"/>
                      <a:pt x="21600" y="17225"/>
                      <a:pt x="21600" y="14568"/>
                    </a:cubicBezTo>
                    <a:lnTo>
                      <a:pt x="21600" y="13317"/>
                    </a:lnTo>
                    <a:cubicBezTo>
                      <a:pt x="20971" y="9410"/>
                      <a:pt x="18442" y="5502"/>
                      <a:pt x="15285" y="4874"/>
                    </a:cubicBezTo>
                    <a:cubicBezTo>
                      <a:pt x="13645" y="4874"/>
                      <a:pt x="13645" y="5502"/>
                      <a:pt x="13645" y="6753"/>
                    </a:cubicBezTo>
                    <a:cubicBezTo>
                      <a:pt x="10991" y="6125"/>
                      <a:pt x="7833" y="5502"/>
                      <a:pt x="5812" y="5502"/>
                    </a:cubicBezTo>
                    <a:cubicBezTo>
                      <a:pt x="6319" y="4874"/>
                      <a:pt x="6822" y="3624"/>
                      <a:pt x="7833" y="2840"/>
                    </a:cubicBezTo>
                    <a:cubicBezTo>
                      <a:pt x="7474" y="3399"/>
                      <a:pt x="7626" y="3880"/>
                      <a:pt x="7929" y="3880"/>
                    </a:cubicBezTo>
                    <a:cubicBezTo>
                      <a:pt x="8051" y="3880"/>
                      <a:pt x="8196" y="3802"/>
                      <a:pt x="8340" y="3624"/>
                    </a:cubicBezTo>
                    <a:cubicBezTo>
                      <a:pt x="9980" y="3624"/>
                      <a:pt x="10991" y="3624"/>
                      <a:pt x="12634" y="4874"/>
                    </a:cubicBezTo>
                    <a:cubicBezTo>
                      <a:pt x="13138" y="4874"/>
                      <a:pt x="13645" y="4251"/>
                      <a:pt x="13138" y="3624"/>
                    </a:cubicBezTo>
                    <a:cubicBezTo>
                      <a:pt x="12127" y="3624"/>
                      <a:pt x="11498" y="2840"/>
                      <a:pt x="10991" y="2840"/>
                    </a:cubicBezTo>
                    <a:cubicBezTo>
                      <a:pt x="10991" y="2217"/>
                      <a:pt x="11498" y="2217"/>
                      <a:pt x="11498" y="967"/>
                    </a:cubicBezTo>
                    <a:lnTo>
                      <a:pt x="11498" y="344"/>
                    </a:lnTo>
                    <a:cubicBezTo>
                      <a:pt x="11154" y="101"/>
                      <a:pt x="10791" y="0"/>
                      <a:pt x="10417" y="0"/>
                    </a:cubicBezTo>
                    <a:close/>
                  </a:path>
                </a:pathLst>
              </a:custGeom>
              <a:solidFill>
                <a:srgbClr val="64351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164" name="Google Shape;299;p28"/>
              <p:cNvSpPr/>
              <p:nvPr/>
            </p:nvSpPr>
            <p:spPr>
              <a:xfrm>
                <a:off x="186416" y="132507"/>
                <a:ext cx="87178" cy="6936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163" h="21600" extrusionOk="0">
                    <a:moveTo>
                      <a:pt x="18477" y="0"/>
                    </a:moveTo>
                    <a:cubicBezTo>
                      <a:pt x="15993" y="0"/>
                      <a:pt x="13114" y="2759"/>
                      <a:pt x="10943" y="4619"/>
                    </a:cubicBezTo>
                    <a:cubicBezTo>
                      <a:pt x="6064" y="8189"/>
                      <a:pt x="2117" y="13262"/>
                      <a:pt x="259" y="20709"/>
                    </a:cubicBezTo>
                    <a:cubicBezTo>
                      <a:pt x="-204" y="21303"/>
                      <a:pt x="27" y="21600"/>
                      <a:pt x="374" y="21600"/>
                    </a:cubicBezTo>
                    <a:cubicBezTo>
                      <a:pt x="728" y="21600"/>
                      <a:pt x="1191" y="21303"/>
                      <a:pt x="1191" y="20709"/>
                    </a:cubicBezTo>
                    <a:cubicBezTo>
                      <a:pt x="3049" y="15646"/>
                      <a:pt x="5138" y="12066"/>
                      <a:pt x="8854" y="9682"/>
                    </a:cubicBezTo>
                    <a:cubicBezTo>
                      <a:pt x="9779" y="9682"/>
                      <a:pt x="10943" y="8189"/>
                      <a:pt x="11875" y="7002"/>
                    </a:cubicBezTo>
                    <a:lnTo>
                      <a:pt x="20464" y="3431"/>
                    </a:lnTo>
                    <a:cubicBezTo>
                      <a:pt x="21396" y="2235"/>
                      <a:pt x="21396" y="742"/>
                      <a:pt x="20464" y="742"/>
                    </a:cubicBezTo>
                    <a:cubicBezTo>
                      <a:pt x="19851" y="218"/>
                      <a:pt x="19177" y="0"/>
                      <a:pt x="18477" y="0"/>
                    </a:cubicBezTo>
                    <a:close/>
                  </a:path>
                </a:pathLst>
              </a:custGeom>
              <a:solidFill>
                <a:srgbClr val="64351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165" name="Google Shape;300;p28"/>
              <p:cNvSpPr/>
              <p:nvPr/>
            </p:nvSpPr>
            <p:spPr>
              <a:xfrm>
                <a:off x="133651" y="223883"/>
                <a:ext cx="185849" cy="15667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572" h="21600" extrusionOk="0">
                    <a:moveTo>
                      <a:pt x="5515" y="3185"/>
                    </a:moveTo>
                    <a:cubicBezTo>
                      <a:pt x="5418" y="4499"/>
                      <a:pt x="5006" y="5531"/>
                      <a:pt x="5006" y="6463"/>
                    </a:cubicBezTo>
                    <a:lnTo>
                      <a:pt x="5006" y="6989"/>
                    </a:lnTo>
                    <a:lnTo>
                      <a:pt x="4584" y="6989"/>
                    </a:lnTo>
                    <a:cubicBezTo>
                      <a:pt x="4584" y="6726"/>
                      <a:pt x="4478" y="6594"/>
                      <a:pt x="4373" y="6594"/>
                    </a:cubicBezTo>
                    <a:cubicBezTo>
                      <a:pt x="4264" y="6594"/>
                      <a:pt x="4159" y="6726"/>
                      <a:pt x="4159" y="6989"/>
                    </a:cubicBezTo>
                    <a:cubicBezTo>
                      <a:pt x="4159" y="6463"/>
                      <a:pt x="4159" y="5933"/>
                      <a:pt x="4584" y="5408"/>
                    </a:cubicBezTo>
                    <a:cubicBezTo>
                      <a:pt x="4584" y="5408"/>
                      <a:pt x="5006" y="5408"/>
                      <a:pt x="5006" y="4878"/>
                    </a:cubicBezTo>
                    <a:lnTo>
                      <a:pt x="5006" y="4221"/>
                    </a:lnTo>
                    <a:cubicBezTo>
                      <a:pt x="5006" y="3699"/>
                      <a:pt x="5006" y="3691"/>
                      <a:pt x="5515" y="3185"/>
                    </a:cubicBezTo>
                    <a:close/>
                    <a:moveTo>
                      <a:pt x="7783" y="7252"/>
                    </a:moveTo>
                    <a:cubicBezTo>
                      <a:pt x="7603" y="8477"/>
                      <a:pt x="7507" y="9783"/>
                      <a:pt x="7231" y="10815"/>
                    </a:cubicBezTo>
                    <a:cubicBezTo>
                      <a:pt x="7231" y="9760"/>
                      <a:pt x="7653" y="8175"/>
                      <a:pt x="7653" y="7518"/>
                    </a:cubicBezTo>
                    <a:cubicBezTo>
                      <a:pt x="7699" y="7425"/>
                      <a:pt x="7743" y="7337"/>
                      <a:pt x="7783" y="7252"/>
                    </a:cubicBezTo>
                    <a:close/>
                    <a:moveTo>
                      <a:pt x="2778" y="11786"/>
                    </a:moveTo>
                    <a:cubicBezTo>
                      <a:pt x="2790" y="11786"/>
                      <a:pt x="3069" y="12532"/>
                      <a:pt x="3311" y="12532"/>
                    </a:cubicBezTo>
                    <a:cubicBezTo>
                      <a:pt x="3311" y="13587"/>
                      <a:pt x="3737" y="14113"/>
                      <a:pt x="4159" y="14774"/>
                    </a:cubicBezTo>
                    <a:cubicBezTo>
                      <a:pt x="3737" y="14774"/>
                      <a:pt x="3311" y="14113"/>
                      <a:pt x="3311" y="13587"/>
                    </a:cubicBezTo>
                    <a:cubicBezTo>
                      <a:pt x="2908" y="12188"/>
                      <a:pt x="2772" y="11786"/>
                      <a:pt x="2778" y="11786"/>
                    </a:cubicBezTo>
                    <a:close/>
                    <a:moveTo>
                      <a:pt x="7231" y="15829"/>
                    </a:moveTo>
                    <a:lnTo>
                      <a:pt x="7231" y="18071"/>
                    </a:lnTo>
                    <a:cubicBezTo>
                      <a:pt x="7020" y="18597"/>
                      <a:pt x="6914" y="18859"/>
                      <a:pt x="6858" y="18859"/>
                    </a:cubicBezTo>
                    <a:cubicBezTo>
                      <a:pt x="6805" y="18859"/>
                      <a:pt x="6805" y="18597"/>
                      <a:pt x="6805" y="18071"/>
                    </a:cubicBezTo>
                    <a:lnTo>
                      <a:pt x="6805" y="16355"/>
                    </a:lnTo>
                    <a:cubicBezTo>
                      <a:pt x="7231" y="16355"/>
                      <a:pt x="7231" y="15829"/>
                      <a:pt x="7231" y="15829"/>
                    </a:cubicBezTo>
                    <a:close/>
                    <a:moveTo>
                      <a:pt x="9877" y="13587"/>
                    </a:moveTo>
                    <a:cubicBezTo>
                      <a:pt x="9877" y="15299"/>
                      <a:pt x="9877" y="16884"/>
                      <a:pt x="9452" y="18597"/>
                    </a:cubicBezTo>
                    <a:lnTo>
                      <a:pt x="9452" y="19126"/>
                    </a:lnTo>
                    <a:cubicBezTo>
                      <a:pt x="9452" y="18597"/>
                      <a:pt x="9030" y="18597"/>
                      <a:pt x="9030" y="18597"/>
                    </a:cubicBezTo>
                    <a:lnTo>
                      <a:pt x="9030" y="16884"/>
                    </a:lnTo>
                    <a:cubicBezTo>
                      <a:pt x="9452" y="15829"/>
                      <a:pt x="9452" y="14774"/>
                      <a:pt x="9452" y="13587"/>
                    </a:cubicBezTo>
                    <a:close/>
                    <a:moveTo>
                      <a:pt x="3895" y="0"/>
                    </a:moveTo>
                    <a:cubicBezTo>
                      <a:pt x="3737" y="0"/>
                      <a:pt x="3526" y="131"/>
                      <a:pt x="3311" y="394"/>
                    </a:cubicBezTo>
                    <a:cubicBezTo>
                      <a:pt x="2889" y="394"/>
                      <a:pt x="1937" y="1581"/>
                      <a:pt x="1512" y="3166"/>
                    </a:cubicBezTo>
                    <a:cubicBezTo>
                      <a:pt x="-288" y="4878"/>
                      <a:pt x="-710" y="9231"/>
                      <a:pt x="1512" y="10286"/>
                    </a:cubicBezTo>
                    <a:cubicBezTo>
                      <a:pt x="1512" y="10553"/>
                      <a:pt x="1617" y="10684"/>
                      <a:pt x="1723" y="10684"/>
                    </a:cubicBezTo>
                    <a:cubicBezTo>
                      <a:pt x="1831" y="10684"/>
                      <a:pt x="1937" y="10553"/>
                      <a:pt x="1937" y="10286"/>
                    </a:cubicBezTo>
                    <a:cubicBezTo>
                      <a:pt x="2889" y="9760"/>
                      <a:pt x="3311" y="8705"/>
                      <a:pt x="3737" y="7518"/>
                    </a:cubicBezTo>
                    <a:cubicBezTo>
                      <a:pt x="3737" y="8705"/>
                      <a:pt x="3737" y="9760"/>
                      <a:pt x="4159" y="10815"/>
                    </a:cubicBezTo>
                    <a:lnTo>
                      <a:pt x="4159" y="12002"/>
                    </a:lnTo>
                    <a:cubicBezTo>
                      <a:pt x="3814" y="11032"/>
                      <a:pt x="3184" y="10147"/>
                      <a:pt x="2675" y="10147"/>
                    </a:cubicBezTo>
                    <a:cubicBezTo>
                      <a:pt x="2564" y="10147"/>
                      <a:pt x="2455" y="10193"/>
                      <a:pt x="2359" y="10286"/>
                    </a:cubicBezTo>
                    <a:lnTo>
                      <a:pt x="1937" y="10286"/>
                    </a:lnTo>
                    <a:lnTo>
                      <a:pt x="1937" y="10815"/>
                    </a:lnTo>
                    <a:cubicBezTo>
                      <a:pt x="1090" y="14113"/>
                      <a:pt x="3311" y="16884"/>
                      <a:pt x="5536" y="17410"/>
                    </a:cubicBezTo>
                    <a:cubicBezTo>
                      <a:pt x="5536" y="18597"/>
                      <a:pt x="5958" y="20181"/>
                      <a:pt x="6383" y="20707"/>
                    </a:cubicBezTo>
                    <a:lnTo>
                      <a:pt x="7231" y="20707"/>
                    </a:lnTo>
                    <a:cubicBezTo>
                      <a:pt x="7653" y="20181"/>
                      <a:pt x="7653" y="20181"/>
                      <a:pt x="8183" y="19652"/>
                    </a:cubicBezTo>
                    <a:cubicBezTo>
                      <a:pt x="8183" y="20181"/>
                      <a:pt x="8183" y="20707"/>
                      <a:pt x="8605" y="21368"/>
                    </a:cubicBezTo>
                    <a:cubicBezTo>
                      <a:pt x="8888" y="21368"/>
                      <a:pt x="9170" y="21600"/>
                      <a:pt x="9328" y="21600"/>
                    </a:cubicBezTo>
                    <a:cubicBezTo>
                      <a:pt x="9406" y="21600"/>
                      <a:pt x="9452" y="21542"/>
                      <a:pt x="9452" y="21368"/>
                    </a:cubicBezTo>
                    <a:cubicBezTo>
                      <a:pt x="10299" y="20707"/>
                      <a:pt x="10830" y="19652"/>
                      <a:pt x="10830" y="18071"/>
                    </a:cubicBezTo>
                    <a:cubicBezTo>
                      <a:pt x="11255" y="19126"/>
                      <a:pt x="11677" y="19652"/>
                      <a:pt x="12524" y="20181"/>
                    </a:cubicBezTo>
                    <a:cubicBezTo>
                      <a:pt x="12524" y="20181"/>
                      <a:pt x="13477" y="20181"/>
                      <a:pt x="13477" y="19652"/>
                    </a:cubicBezTo>
                    <a:lnTo>
                      <a:pt x="13477" y="17410"/>
                    </a:lnTo>
                    <a:cubicBezTo>
                      <a:pt x="13477" y="18071"/>
                      <a:pt x="13902" y="18071"/>
                      <a:pt x="13902" y="18071"/>
                    </a:cubicBezTo>
                    <a:cubicBezTo>
                      <a:pt x="14749" y="19126"/>
                      <a:pt x="15171" y="19652"/>
                      <a:pt x="16124" y="20181"/>
                    </a:cubicBezTo>
                    <a:cubicBezTo>
                      <a:pt x="16285" y="20282"/>
                      <a:pt x="16434" y="20324"/>
                      <a:pt x="16561" y="20324"/>
                    </a:cubicBezTo>
                    <a:cubicBezTo>
                      <a:pt x="17101" y="20324"/>
                      <a:pt x="17315" y="19551"/>
                      <a:pt x="16971" y="19126"/>
                    </a:cubicBezTo>
                    <a:cubicBezTo>
                      <a:pt x="16549" y="18597"/>
                      <a:pt x="16549" y="18597"/>
                      <a:pt x="16124" y="18071"/>
                    </a:cubicBezTo>
                    <a:cubicBezTo>
                      <a:pt x="16124" y="18071"/>
                      <a:pt x="16549" y="17410"/>
                      <a:pt x="16549" y="16884"/>
                    </a:cubicBezTo>
                    <a:cubicBezTo>
                      <a:pt x="16971" y="16884"/>
                      <a:pt x="17396" y="16355"/>
                      <a:pt x="17818" y="15829"/>
                    </a:cubicBezTo>
                    <a:cubicBezTo>
                      <a:pt x="18243" y="15299"/>
                      <a:pt x="17818" y="14774"/>
                      <a:pt x="17396" y="14774"/>
                    </a:cubicBezTo>
                    <a:cubicBezTo>
                      <a:pt x="17058" y="14507"/>
                      <a:pt x="16853" y="14352"/>
                      <a:pt x="16645" y="14298"/>
                    </a:cubicBezTo>
                    <a:cubicBezTo>
                      <a:pt x="17837" y="14012"/>
                      <a:pt x="19165" y="13784"/>
                      <a:pt x="20043" y="13057"/>
                    </a:cubicBezTo>
                    <a:cubicBezTo>
                      <a:pt x="20465" y="12002"/>
                      <a:pt x="20465" y="10286"/>
                      <a:pt x="20043" y="9231"/>
                    </a:cubicBezTo>
                    <a:cubicBezTo>
                      <a:pt x="20890" y="8175"/>
                      <a:pt x="20465" y="5408"/>
                      <a:pt x="20465" y="4221"/>
                    </a:cubicBezTo>
                    <a:cubicBezTo>
                      <a:pt x="20679" y="3691"/>
                      <a:pt x="20465" y="3429"/>
                      <a:pt x="20201" y="3429"/>
                    </a:cubicBezTo>
                    <a:cubicBezTo>
                      <a:pt x="19937" y="3429"/>
                      <a:pt x="19618" y="3691"/>
                      <a:pt x="19618" y="4221"/>
                    </a:cubicBezTo>
                    <a:cubicBezTo>
                      <a:pt x="19618" y="4878"/>
                      <a:pt x="19618" y="6989"/>
                      <a:pt x="19196" y="7518"/>
                    </a:cubicBezTo>
                    <a:cubicBezTo>
                      <a:pt x="18771" y="7518"/>
                      <a:pt x="18243" y="8175"/>
                      <a:pt x="18243" y="8705"/>
                    </a:cubicBezTo>
                    <a:lnTo>
                      <a:pt x="18771" y="9231"/>
                    </a:lnTo>
                    <a:cubicBezTo>
                      <a:pt x="19618" y="10815"/>
                      <a:pt x="17818" y="12002"/>
                      <a:pt x="15596" y="13057"/>
                    </a:cubicBezTo>
                    <a:cubicBezTo>
                      <a:pt x="15596" y="12532"/>
                      <a:pt x="15596" y="12532"/>
                      <a:pt x="15171" y="12532"/>
                    </a:cubicBezTo>
                    <a:cubicBezTo>
                      <a:pt x="14324" y="13057"/>
                      <a:pt x="13477" y="13057"/>
                      <a:pt x="12524" y="13057"/>
                    </a:cubicBezTo>
                    <a:lnTo>
                      <a:pt x="12102" y="13057"/>
                    </a:lnTo>
                    <a:cubicBezTo>
                      <a:pt x="12102" y="12002"/>
                      <a:pt x="10299" y="7518"/>
                      <a:pt x="9877" y="6989"/>
                    </a:cubicBezTo>
                    <a:lnTo>
                      <a:pt x="10299" y="6463"/>
                    </a:lnTo>
                    <a:cubicBezTo>
                      <a:pt x="10299" y="6463"/>
                      <a:pt x="9877" y="5933"/>
                      <a:pt x="9452" y="5933"/>
                    </a:cubicBezTo>
                    <a:lnTo>
                      <a:pt x="9452" y="4878"/>
                    </a:lnTo>
                    <a:cubicBezTo>
                      <a:pt x="9666" y="4287"/>
                      <a:pt x="9452" y="3989"/>
                      <a:pt x="9189" y="3989"/>
                    </a:cubicBezTo>
                    <a:cubicBezTo>
                      <a:pt x="8925" y="3989"/>
                      <a:pt x="8605" y="4287"/>
                      <a:pt x="8605" y="4878"/>
                    </a:cubicBezTo>
                    <a:cubicBezTo>
                      <a:pt x="8605" y="3691"/>
                      <a:pt x="9030" y="2636"/>
                      <a:pt x="9030" y="1581"/>
                    </a:cubicBezTo>
                    <a:cubicBezTo>
                      <a:pt x="9030" y="870"/>
                      <a:pt x="8726" y="584"/>
                      <a:pt x="8366" y="584"/>
                    </a:cubicBezTo>
                    <a:cubicBezTo>
                      <a:pt x="8127" y="584"/>
                      <a:pt x="7867" y="711"/>
                      <a:pt x="7653" y="924"/>
                    </a:cubicBezTo>
                    <a:cubicBezTo>
                      <a:pt x="7231" y="2111"/>
                      <a:pt x="6805" y="3166"/>
                      <a:pt x="6383" y="4221"/>
                    </a:cubicBezTo>
                    <a:cubicBezTo>
                      <a:pt x="6805" y="3166"/>
                      <a:pt x="6805" y="2111"/>
                      <a:pt x="6383" y="924"/>
                    </a:cubicBezTo>
                    <a:lnTo>
                      <a:pt x="5958" y="394"/>
                    </a:lnTo>
                    <a:cubicBezTo>
                      <a:pt x="5006" y="394"/>
                      <a:pt x="4584" y="924"/>
                      <a:pt x="4159" y="2111"/>
                    </a:cubicBezTo>
                    <a:lnTo>
                      <a:pt x="4159" y="394"/>
                    </a:lnTo>
                    <a:cubicBezTo>
                      <a:pt x="4159" y="131"/>
                      <a:pt x="4053" y="0"/>
                      <a:pt x="3895" y="0"/>
                    </a:cubicBezTo>
                    <a:close/>
                  </a:path>
                </a:pathLst>
              </a:custGeom>
              <a:solidFill>
                <a:srgbClr val="64351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166" name="Google Shape;301;p28"/>
              <p:cNvSpPr/>
              <p:nvPr/>
            </p:nvSpPr>
            <p:spPr>
              <a:xfrm>
                <a:off x="210877" y="288342"/>
                <a:ext cx="154936" cy="11072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990" h="21600" extrusionOk="0">
                    <a:moveTo>
                      <a:pt x="1550" y="12996"/>
                    </a:moveTo>
                    <a:cubicBezTo>
                      <a:pt x="2042" y="13740"/>
                      <a:pt x="2042" y="14489"/>
                      <a:pt x="2660" y="14489"/>
                    </a:cubicBezTo>
                    <a:cubicBezTo>
                      <a:pt x="2660" y="15233"/>
                      <a:pt x="2660" y="15233"/>
                      <a:pt x="3156" y="15233"/>
                    </a:cubicBezTo>
                    <a:lnTo>
                      <a:pt x="3156" y="14489"/>
                    </a:lnTo>
                    <a:lnTo>
                      <a:pt x="3648" y="14489"/>
                    </a:lnTo>
                    <a:cubicBezTo>
                      <a:pt x="3648" y="15233"/>
                      <a:pt x="3648" y="15233"/>
                      <a:pt x="3156" y="15983"/>
                    </a:cubicBezTo>
                    <a:cubicBezTo>
                      <a:pt x="1550" y="15233"/>
                      <a:pt x="1054" y="14489"/>
                      <a:pt x="1550" y="12996"/>
                    </a:cubicBezTo>
                    <a:close/>
                    <a:moveTo>
                      <a:pt x="1181" y="0"/>
                    </a:moveTo>
                    <a:cubicBezTo>
                      <a:pt x="902" y="0"/>
                      <a:pt x="562" y="361"/>
                      <a:pt x="562" y="1236"/>
                    </a:cubicBezTo>
                    <a:cubicBezTo>
                      <a:pt x="562" y="1980"/>
                      <a:pt x="1054" y="2729"/>
                      <a:pt x="1054" y="3665"/>
                    </a:cubicBezTo>
                    <a:cubicBezTo>
                      <a:pt x="1550" y="5158"/>
                      <a:pt x="1550" y="6651"/>
                      <a:pt x="1550" y="8330"/>
                    </a:cubicBezTo>
                    <a:cubicBezTo>
                      <a:pt x="1054" y="8330"/>
                      <a:pt x="1054" y="8330"/>
                      <a:pt x="1054" y="9074"/>
                    </a:cubicBezTo>
                    <a:cubicBezTo>
                      <a:pt x="-425" y="10568"/>
                      <a:pt x="-425" y="16726"/>
                      <a:pt x="1550" y="18406"/>
                    </a:cubicBezTo>
                    <a:cubicBezTo>
                      <a:pt x="2107" y="18783"/>
                      <a:pt x="2505" y="18969"/>
                      <a:pt x="2830" y="18969"/>
                    </a:cubicBezTo>
                    <a:cubicBezTo>
                      <a:pt x="3156" y="18969"/>
                      <a:pt x="3402" y="18783"/>
                      <a:pt x="3648" y="18406"/>
                    </a:cubicBezTo>
                    <a:lnTo>
                      <a:pt x="4143" y="17662"/>
                    </a:lnTo>
                    <a:cubicBezTo>
                      <a:pt x="4143" y="19560"/>
                      <a:pt x="4143" y="21600"/>
                      <a:pt x="5123" y="21600"/>
                    </a:cubicBezTo>
                    <a:cubicBezTo>
                      <a:pt x="5297" y="21600"/>
                      <a:pt x="5503" y="21534"/>
                      <a:pt x="5745" y="21392"/>
                    </a:cubicBezTo>
                    <a:cubicBezTo>
                      <a:pt x="6241" y="21392"/>
                      <a:pt x="6733" y="19899"/>
                      <a:pt x="7228" y="18406"/>
                    </a:cubicBezTo>
                    <a:lnTo>
                      <a:pt x="7228" y="19155"/>
                    </a:lnTo>
                    <a:cubicBezTo>
                      <a:pt x="7228" y="19155"/>
                      <a:pt x="7720" y="19899"/>
                      <a:pt x="8216" y="19899"/>
                    </a:cubicBezTo>
                    <a:lnTo>
                      <a:pt x="9326" y="18406"/>
                    </a:lnTo>
                    <a:cubicBezTo>
                      <a:pt x="9818" y="19155"/>
                      <a:pt x="9818" y="19155"/>
                      <a:pt x="10314" y="19155"/>
                    </a:cubicBezTo>
                    <a:cubicBezTo>
                      <a:pt x="11301" y="17662"/>
                      <a:pt x="11916" y="15233"/>
                      <a:pt x="12411" y="13740"/>
                    </a:cubicBezTo>
                    <a:cubicBezTo>
                      <a:pt x="12411" y="15983"/>
                      <a:pt x="12411" y="18406"/>
                      <a:pt x="12903" y="20648"/>
                    </a:cubicBezTo>
                    <a:lnTo>
                      <a:pt x="13891" y="20648"/>
                    </a:lnTo>
                    <a:cubicBezTo>
                      <a:pt x="14386" y="20648"/>
                      <a:pt x="14386" y="19899"/>
                      <a:pt x="14386" y="19899"/>
                    </a:cubicBezTo>
                    <a:lnTo>
                      <a:pt x="15001" y="20648"/>
                    </a:lnTo>
                    <a:cubicBezTo>
                      <a:pt x="15001" y="21392"/>
                      <a:pt x="15496" y="21392"/>
                      <a:pt x="15988" y="21392"/>
                    </a:cubicBezTo>
                    <a:cubicBezTo>
                      <a:pt x="16484" y="20648"/>
                      <a:pt x="16976" y="19155"/>
                      <a:pt x="16976" y="18406"/>
                    </a:cubicBezTo>
                    <a:cubicBezTo>
                      <a:pt x="17471" y="16726"/>
                      <a:pt x="17471" y="15983"/>
                      <a:pt x="17471" y="15233"/>
                    </a:cubicBezTo>
                    <a:cubicBezTo>
                      <a:pt x="17884" y="15233"/>
                      <a:pt x="18021" y="15567"/>
                      <a:pt x="18213" y="15567"/>
                    </a:cubicBezTo>
                    <a:cubicBezTo>
                      <a:pt x="18307" y="15567"/>
                      <a:pt x="18415" y="15485"/>
                      <a:pt x="18582" y="15233"/>
                    </a:cubicBezTo>
                    <a:cubicBezTo>
                      <a:pt x="19074" y="14489"/>
                      <a:pt x="21175" y="8330"/>
                      <a:pt x="19074" y="8330"/>
                    </a:cubicBezTo>
                    <a:cubicBezTo>
                      <a:pt x="18086" y="8330"/>
                      <a:pt x="17471" y="9074"/>
                      <a:pt x="17471" y="9824"/>
                    </a:cubicBezTo>
                    <a:lnTo>
                      <a:pt x="17471" y="8330"/>
                    </a:lnTo>
                    <a:cubicBezTo>
                      <a:pt x="17471" y="7488"/>
                      <a:pt x="17099" y="7067"/>
                      <a:pt x="16668" y="7067"/>
                    </a:cubicBezTo>
                    <a:cubicBezTo>
                      <a:pt x="16238" y="7067"/>
                      <a:pt x="15742" y="7488"/>
                      <a:pt x="15496" y="8330"/>
                    </a:cubicBezTo>
                    <a:cubicBezTo>
                      <a:pt x="15496" y="9824"/>
                      <a:pt x="15001" y="11317"/>
                      <a:pt x="15001" y="12061"/>
                    </a:cubicBezTo>
                    <a:cubicBezTo>
                      <a:pt x="15001" y="13740"/>
                      <a:pt x="14386" y="14489"/>
                      <a:pt x="14386" y="15233"/>
                    </a:cubicBezTo>
                    <a:cubicBezTo>
                      <a:pt x="14386" y="10568"/>
                      <a:pt x="15988" y="6651"/>
                      <a:pt x="15496" y="1980"/>
                    </a:cubicBezTo>
                    <a:cubicBezTo>
                      <a:pt x="15496" y="1455"/>
                      <a:pt x="15251" y="924"/>
                      <a:pt x="14885" y="924"/>
                    </a:cubicBezTo>
                    <a:cubicBezTo>
                      <a:pt x="14737" y="924"/>
                      <a:pt x="14567" y="1017"/>
                      <a:pt x="14386" y="1236"/>
                    </a:cubicBezTo>
                    <a:cubicBezTo>
                      <a:pt x="13399" y="1980"/>
                      <a:pt x="13399" y="3665"/>
                      <a:pt x="12903" y="5158"/>
                    </a:cubicBezTo>
                    <a:cubicBezTo>
                      <a:pt x="12411" y="5158"/>
                      <a:pt x="12411" y="5158"/>
                      <a:pt x="11916" y="5902"/>
                    </a:cubicBezTo>
                    <a:cubicBezTo>
                      <a:pt x="10939" y="9353"/>
                      <a:pt x="10057" y="12805"/>
                      <a:pt x="8765" y="15616"/>
                    </a:cubicBezTo>
                    <a:cubicBezTo>
                      <a:pt x="9489" y="13598"/>
                      <a:pt x="9818" y="10157"/>
                      <a:pt x="9818" y="8330"/>
                    </a:cubicBezTo>
                    <a:cubicBezTo>
                      <a:pt x="9467" y="7663"/>
                      <a:pt x="8798" y="7089"/>
                      <a:pt x="8447" y="7089"/>
                    </a:cubicBezTo>
                    <a:cubicBezTo>
                      <a:pt x="8306" y="7089"/>
                      <a:pt x="8216" y="7182"/>
                      <a:pt x="8216" y="7395"/>
                    </a:cubicBezTo>
                    <a:cubicBezTo>
                      <a:pt x="7228" y="10568"/>
                      <a:pt x="6733" y="12996"/>
                      <a:pt x="6241" y="15983"/>
                    </a:cubicBezTo>
                    <a:lnTo>
                      <a:pt x="6241" y="12061"/>
                    </a:lnTo>
                    <a:cubicBezTo>
                      <a:pt x="6241" y="12061"/>
                      <a:pt x="5745" y="11317"/>
                      <a:pt x="5131" y="11317"/>
                    </a:cubicBezTo>
                    <a:cubicBezTo>
                      <a:pt x="4635" y="11317"/>
                      <a:pt x="4143" y="12061"/>
                      <a:pt x="4143" y="12996"/>
                    </a:cubicBezTo>
                    <a:cubicBezTo>
                      <a:pt x="4143" y="13740"/>
                      <a:pt x="3648" y="13740"/>
                      <a:pt x="3648" y="13740"/>
                    </a:cubicBezTo>
                    <a:cubicBezTo>
                      <a:pt x="3648" y="12061"/>
                      <a:pt x="3156" y="10568"/>
                      <a:pt x="2660" y="9824"/>
                    </a:cubicBezTo>
                    <a:lnTo>
                      <a:pt x="2660" y="3665"/>
                    </a:lnTo>
                    <a:cubicBezTo>
                      <a:pt x="2660" y="2729"/>
                      <a:pt x="2042" y="1236"/>
                      <a:pt x="1550" y="487"/>
                    </a:cubicBezTo>
                    <a:cubicBezTo>
                      <a:pt x="1550" y="181"/>
                      <a:pt x="1380" y="0"/>
                      <a:pt x="1181" y="0"/>
                    </a:cubicBezTo>
                    <a:close/>
                  </a:path>
                </a:pathLst>
              </a:custGeom>
              <a:solidFill>
                <a:srgbClr val="64351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167" name="Google Shape;302;p28"/>
              <p:cNvSpPr/>
              <p:nvPr/>
            </p:nvSpPr>
            <p:spPr>
              <a:xfrm>
                <a:off x="159759" y="297904"/>
                <a:ext cx="158777" cy="11254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900" y="0"/>
                    </a:moveTo>
                    <a:cubicBezTo>
                      <a:pt x="599" y="0"/>
                      <a:pt x="301" y="425"/>
                      <a:pt x="0" y="850"/>
                    </a:cubicBezTo>
                    <a:lnTo>
                      <a:pt x="0" y="3239"/>
                    </a:lnTo>
                    <a:lnTo>
                      <a:pt x="519" y="3971"/>
                    </a:lnTo>
                    <a:lnTo>
                      <a:pt x="519" y="4709"/>
                    </a:lnTo>
                    <a:cubicBezTo>
                      <a:pt x="0" y="4709"/>
                      <a:pt x="0" y="6361"/>
                      <a:pt x="519" y="6361"/>
                    </a:cubicBezTo>
                    <a:cubicBezTo>
                      <a:pt x="2082" y="9299"/>
                      <a:pt x="1560" y="13152"/>
                      <a:pt x="3253" y="15541"/>
                    </a:cubicBezTo>
                    <a:cubicBezTo>
                      <a:pt x="4294" y="17742"/>
                      <a:pt x="5335" y="18479"/>
                      <a:pt x="7025" y="20131"/>
                    </a:cubicBezTo>
                    <a:cubicBezTo>
                      <a:pt x="7025" y="20131"/>
                      <a:pt x="7547" y="20863"/>
                      <a:pt x="8066" y="20863"/>
                    </a:cubicBezTo>
                    <a:cubicBezTo>
                      <a:pt x="8241" y="21110"/>
                      <a:pt x="8413" y="21191"/>
                      <a:pt x="8569" y="21191"/>
                    </a:cubicBezTo>
                    <a:cubicBezTo>
                      <a:pt x="8878" y="21191"/>
                      <a:pt x="9107" y="20863"/>
                      <a:pt x="9107" y="20863"/>
                    </a:cubicBezTo>
                    <a:cubicBezTo>
                      <a:pt x="10281" y="20863"/>
                      <a:pt x="11322" y="21600"/>
                      <a:pt x="12364" y="21600"/>
                    </a:cubicBezTo>
                    <a:cubicBezTo>
                      <a:pt x="13012" y="21600"/>
                      <a:pt x="13534" y="20131"/>
                      <a:pt x="13012" y="20131"/>
                    </a:cubicBezTo>
                    <a:cubicBezTo>
                      <a:pt x="12364" y="19211"/>
                      <a:pt x="12364" y="19211"/>
                      <a:pt x="11841" y="18479"/>
                    </a:cubicBezTo>
                    <a:cubicBezTo>
                      <a:pt x="12364" y="18479"/>
                      <a:pt x="13012" y="19211"/>
                      <a:pt x="14053" y="19211"/>
                    </a:cubicBezTo>
                    <a:cubicBezTo>
                      <a:pt x="14575" y="20863"/>
                      <a:pt x="16787" y="21600"/>
                      <a:pt x="17828" y="21600"/>
                    </a:cubicBezTo>
                    <a:cubicBezTo>
                      <a:pt x="18347" y="21600"/>
                      <a:pt x="18869" y="20863"/>
                      <a:pt x="18347" y="20131"/>
                    </a:cubicBezTo>
                    <a:cubicBezTo>
                      <a:pt x="18347" y="19211"/>
                      <a:pt x="17828" y="18479"/>
                      <a:pt x="17306" y="18479"/>
                    </a:cubicBezTo>
                    <a:lnTo>
                      <a:pt x="17306" y="17742"/>
                    </a:lnTo>
                    <a:cubicBezTo>
                      <a:pt x="18347" y="17742"/>
                      <a:pt x="19518" y="17742"/>
                      <a:pt x="20559" y="18479"/>
                    </a:cubicBezTo>
                    <a:cubicBezTo>
                      <a:pt x="21600" y="18479"/>
                      <a:pt x="21600" y="16273"/>
                      <a:pt x="21081" y="16273"/>
                    </a:cubicBezTo>
                    <a:cubicBezTo>
                      <a:pt x="20559" y="15541"/>
                      <a:pt x="19518" y="15541"/>
                      <a:pt x="18869" y="15541"/>
                    </a:cubicBezTo>
                    <a:cubicBezTo>
                      <a:pt x="18869" y="14621"/>
                      <a:pt x="18347" y="14621"/>
                      <a:pt x="17828" y="14621"/>
                    </a:cubicBezTo>
                    <a:cubicBezTo>
                      <a:pt x="17306" y="13889"/>
                      <a:pt x="16787" y="13889"/>
                      <a:pt x="16265" y="13152"/>
                    </a:cubicBezTo>
                    <a:lnTo>
                      <a:pt x="20559" y="13152"/>
                    </a:lnTo>
                    <a:cubicBezTo>
                      <a:pt x="21081" y="13152"/>
                      <a:pt x="21081" y="12420"/>
                      <a:pt x="21081" y="11683"/>
                    </a:cubicBezTo>
                    <a:cubicBezTo>
                      <a:pt x="21600" y="11683"/>
                      <a:pt x="21600" y="10951"/>
                      <a:pt x="21600" y="10951"/>
                    </a:cubicBezTo>
                    <a:cubicBezTo>
                      <a:pt x="21600" y="8561"/>
                      <a:pt x="17306" y="7092"/>
                      <a:pt x="15617" y="7092"/>
                    </a:cubicBezTo>
                    <a:lnTo>
                      <a:pt x="15094" y="7830"/>
                    </a:lnTo>
                    <a:lnTo>
                      <a:pt x="15094" y="8561"/>
                    </a:lnTo>
                    <a:cubicBezTo>
                      <a:pt x="15094" y="9299"/>
                      <a:pt x="15094" y="9299"/>
                      <a:pt x="15617" y="10030"/>
                    </a:cubicBezTo>
                    <a:cubicBezTo>
                      <a:pt x="15094" y="10030"/>
                      <a:pt x="14575" y="10030"/>
                      <a:pt x="14053" y="10951"/>
                    </a:cubicBezTo>
                    <a:cubicBezTo>
                      <a:pt x="14053" y="11683"/>
                      <a:pt x="13534" y="11683"/>
                      <a:pt x="13534" y="11683"/>
                    </a:cubicBezTo>
                    <a:cubicBezTo>
                      <a:pt x="13534" y="12420"/>
                      <a:pt x="13534" y="13152"/>
                      <a:pt x="14053" y="13152"/>
                    </a:cubicBezTo>
                    <a:cubicBezTo>
                      <a:pt x="14575" y="13889"/>
                      <a:pt x="15094" y="14621"/>
                      <a:pt x="16265" y="15541"/>
                    </a:cubicBezTo>
                    <a:cubicBezTo>
                      <a:pt x="15094" y="15541"/>
                      <a:pt x="14575" y="16273"/>
                      <a:pt x="14053" y="17010"/>
                    </a:cubicBezTo>
                    <a:cubicBezTo>
                      <a:pt x="13206" y="16644"/>
                      <a:pt x="12394" y="16456"/>
                      <a:pt x="11662" y="16456"/>
                    </a:cubicBezTo>
                    <a:cubicBezTo>
                      <a:pt x="10930" y="16456"/>
                      <a:pt x="10281" y="16644"/>
                      <a:pt x="9759" y="17010"/>
                    </a:cubicBezTo>
                    <a:cubicBezTo>
                      <a:pt x="9107" y="17010"/>
                      <a:pt x="9107" y="17742"/>
                      <a:pt x="9107" y="17742"/>
                    </a:cubicBezTo>
                    <a:cubicBezTo>
                      <a:pt x="8588" y="17742"/>
                      <a:pt x="7547" y="17010"/>
                      <a:pt x="7025" y="17010"/>
                    </a:cubicBezTo>
                    <a:lnTo>
                      <a:pt x="6506" y="17010"/>
                    </a:lnTo>
                    <a:cubicBezTo>
                      <a:pt x="5335" y="15541"/>
                      <a:pt x="4294" y="13889"/>
                      <a:pt x="3772" y="11683"/>
                    </a:cubicBezTo>
                    <a:cubicBezTo>
                      <a:pt x="3253" y="10030"/>
                      <a:pt x="2601" y="7830"/>
                      <a:pt x="1560" y="5440"/>
                    </a:cubicBezTo>
                    <a:cubicBezTo>
                      <a:pt x="2082" y="4709"/>
                      <a:pt x="1560" y="1770"/>
                      <a:pt x="1560" y="850"/>
                    </a:cubicBezTo>
                    <a:cubicBezTo>
                      <a:pt x="1342" y="231"/>
                      <a:pt x="1121" y="0"/>
                      <a:pt x="900" y="0"/>
                    </a:cubicBezTo>
                    <a:close/>
                  </a:path>
                </a:pathLst>
              </a:custGeom>
              <a:solidFill>
                <a:srgbClr val="64351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168" name="Google Shape;303;p28"/>
              <p:cNvSpPr/>
              <p:nvPr/>
            </p:nvSpPr>
            <p:spPr>
              <a:xfrm>
                <a:off x="273065" y="289268"/>
                <a:ext cx="139605" cy="12499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121" h="21600" extrusionOk="0">
                    <a:moveTo>
                      <a:pt x="19093" y="0"/>
                    </a:moveTo>
                    <a:cubicBezTo>
                      <a:pt x="18674" y="0"/>
                      <a:pt x="18313" y="465"/>
                      <a:pt x="18313" y="935"/>
                    </a:cubicBezTo>
                    <a:cubicBezTo>
                      <a:pt x="18313" y="3745"/>
                      <a:pt x="16579" y="9201"/>
                      <a:pt x="14695" y="11352"/>
                    </a:cubicBezTo>
                    <a:lnTo>
                      <a:pt x="13538" y="11352"/>
                    </a:lnTo>
                    <a:cubicBezTo>
                      <a:pt x="12380" y="12675"/>
                      <a:pt x="11078" y="13998"/>
                      <a:pt x="10497" y="15485"/>
                    </a:cubicBezTo>
                    <a:cubicBezTo>
                      <a:pt x="9920" y="16144"/>
                      <a:pt x="9483" y="16309"/>
                      <a:pt x="9123" y="16309"/>
                    </a:cubicBezTo>
                    <a:cubicBezTo>
                      <a:pt x="8762" y="16309"/>
                      <a:pt x="8474" y="16144"/>
                      <a:pt x="8181" y="16144"/>
                    </a:cubicBezTo>
                    <a:cubicBezTo>
                      <a:pt x="7460" y="16808"/>
                      <a:pt x="6879" y="16808"/>
                      <a:pt x="6879" y="17467"/>
                    </a:cubicBezTo>
                    <a:cubicBezTo>
                      <a:pt x="6637" y="18029"/>
                      <a:pt x="6599" y="18233"/>
                      <a:pt x="6548" y="18233"/>
                    </a:cubicBezTo>
                    <a:cubicBezTo>
                      <a:pt x="6480" y="18233"/>
                      <a:pt x="6391" y="17850"/>
                      <a:pt x="5721" y="17467"/>
                    </a:cubicBezTo>
                    <a:cubicBezTo>
                      <a:pt x="5433" y="17138"/>
                      <a:pt x="5144" y="16973"/>
                      <a:pt x="4928" y="16973"/>
                    </a:cubicBezTo>
                    <a:cubicBezTo>
                      <a:pt x="4708" y="16973"/>
                      <a:pt x="4563" y="17138"/>
                      <a:pt x="4563" y="17467"/>
                    </a:cubicBezTo>
                    <a:cubicBezTo>
                      <a:pt x="4563" y="16808"/>
                      <a:pt x="3842" y="16808"/>
                      <a:pt x="3842" y="16144"/>
                    </a:cubicBezTo>
                    <a:cubicBezTo>
                      <a:pt x="3842" y="15950"/>
                      <a:pt x="3741" y="15873"/>
                      <a:pt x="3601" y="15873"/>
                    </a:cubicBezTo>
                    <a:cubicBezTo>
                      <a:pt x="3261" y="15873"/>
                      <a:pt x="2685" y="16338"/>
                      <a:pt x="2685" y="16808"/>
                    </a:cubicBezTo>
                    <a:cubicBezTo>
                      <a:pt x="2685" y="17777"/>
                      <a:pt x="2375" y="18388"/>
                      <a:pt x="1981" y="18388"/>
                    </a:cubicBezTo>
                    <a:cubicBezTo>
                      <a:pt x="1836" y="18388"/>
                      <a:pt x="1679" y="18305"/>
                      <a:pt x="1527" y="18131"/>
                    </a:cubicBezTo>
                    <a:cubicBezTo>
                      <a:pt x="1281" y="18005"/>
                      <a:pt x="1060" y="17952"/>
                      <a:pt x="869" y="17952"/>
                    </a:cubicBezTo>
                    <a:cubicBezTo>
                      <a:pt x="47" y="17952"/>
                      <a:pt x="-246" y="18945"/>
                      <a:pt x="225" y="19618"/>
                    </a:cubicBezTo>
                    <a:cubicBezTo>
                      <a:pt x="1162" y="20277"/>
                      <a:pt x="1777" y="20612"/>
                      <a:pt x="2231" y="20612"/>
                    </a:cubicBezTo>
                    <a:cubicBezTo>
                      <a:pt x="2685" y="20612"/>
                      <a:pt x="2973" y="20277"/>
                      <a:pt x="3261" y="19618"/>
                    </a:cubicBezTo>
                    <a:cubicBezTo>
                      <a:pt x="3842" y="20277"/>
                      <a:pt x="3842" y="20941"/>
                      <a:pt x="4563" y="21600"/>
                    </a:cubicBezTo>
                    <a:cubicBezTo>
                      <a:pt x="5144" y="21600"/>
                      <a:pt x="5721" y="20941"/>
                      <a:pt x="5721" y="20941"/>
                    </a:cubicBezTo>
                    <a:lnTo>
                      <a:pt x="5721" y="20277"/>
                    </a:lnTo>
                    <a:lnTo>
                      <a:pt x="6302" y="20941"/>
                    </a:lnTo>
                    <a:lnTo>
                      <a:pt x="7460" y="20941"/>
                    </a:lnTo>
                    <a:cubicBezTo>
                      <a:pt x="8181" y="20277"/>
                      <a:pt x="8181" y="20277"/>
                      <a:pt x="8181" y="19618"/>
                    </a:cubicBezTo>
                    <a:cubicBezTo>
                      <a:pt x="8762" y="18131"/>
                      <a:pt x="8762" y="18790"/>
                      <a:pt x="9920" y="18131"/>
                    </a:cubicBezTo>
                    <a:cubicBezTo>
                      <a:pt x="11799" y="18131"/>
                      <a:pt x="12957" y="15485"/>
                      <a:pt x="14114" y="13998"/>
                    </a:cubicBezTo>
                    <a:lnTo>
                      <a:pt x="14695" y="13998"/>
                    </a:lnTo>
                    <a:cubicBezTo>
                      <a:pt x="17155" y="12675"/>
                      <a:pt x="18313" y="9201"/>
                      <a:pt x="19615" y="5732"/>
                    </a:cubicBezTo>
                    <a:cubicBezTo>
                      <a:pt x="19615" y="6061"/>
                      <a:pt x="19759" y="6226"/>
                      <a:pt x="19976" y="6226"/>
                    </a:cubicBezTo>
                    <a:cubicBezTo>
                      <a:pt x="20196" y="6226"/>
                      <a:pt x="20485" y="6061"/>
                      <a:pt x="20773" y="5732"/>
                    </a:cubicBezTo>
                    <a:cubicBezTo>
                      <a:pt x="21354" y="4409"/>
                      <a:pt x="21354" y="935"/>
                      <a:pt x="19615" y="271"/>
                    </a:cubicBezTo>
                    <a:cubicBezTo>
                      <a:pt x="19445" y="78"/>
                      <a:pt x="19263" y="0"/>
                      <a:pt x="19093" y="0"/>
                    </a:cubicBezTo>
                    <a:close/>
                  </a:path>
                </a:pathLst>
              </a:custGeom>
              <a:solidFill>
                <a:srgbClr val="64351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</p:grpSp>
        <p:grpSp>
          <p:nvGrpSpPr>
            <p:cNvPr id="190" name="Google Shape;304;p28"/>
            <p:cNvGrpSpPr/>
            <p:nvPr/>
          </p:nvGrpSpPr>
          <p:grpSpPr>
            <a:xfrm>
              <a:off x="1487210" y="133833"/>
              <a:ext cx="727078" cy="240595"/>
              <a:chOff x="0" y="0"/>
              <a:chExt cx="727077" cy="240594"/>
            </a:xfrm>
          </p:grpSpPr>
          <p:sp>
            <p:nvSpPr>
              <p:cNvPr id="170" name="Google Shape;305;p28"/>
              <p:cNvSpPr/>
              <p:nvPr/>
            </p:nvSpPr>
            <p:spPr>
              <a:xfrm>
                <a:off x="-1" y="125358"/>
                <a:ext cx="76527" cy="10012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821" h="21600" extrusionOk="0">
                    <a:moveTo>
                      <a:pt x="7420" y="0"/>
                    </a:moveTo>
                    <a:cubicBezTo>
                      <a:pt x="7024" y="0"/>
                      <a:pt x="6764" y="206"/>
                      <a:pt x="6764" y="617"/>
                    </a:cubicBezTo>
                    <a:cubicBezTo>
                      <a:pt x="5727" y="2268"/>
                      <a:pt x="5727" y="4948"/>
                      <a:pt x="5727" y="6599"/>
                    </a:cubicBezTo>
                    <a:cubicBezTo>
                      <a:pt x="4423" y="6599"/>
                      <a:pt x="4423" y="6599"/>
                      <a:pt x="3385" y="7428"/>
                    </a:cubicBezTo>
                    <a:cubicBezTo>
                      <a:pt x="2340" y="9079"/>
                      <a:pt x="1303" y="11765"/>
                      <a:pt x="1303" y="13416"/>
                    </a:cubicBezTo>
                    <a:cubicBezTo>
                      <a:pt x="1303" y="14239"/>
                      <a:pt x="2340" y="14239"/>
                      <a:pt x="2340" y="14239"/>
                    </a:cubicBezTo>
                    <a:lnTo>
                      <a:pt x="1303" y="15273"/>
                    </a:lnTo>
                    <a:cubicBezTo>
                      <a:pt x="-779" y="16096"/>
                      <a:pt x="258" y="17747"/>
                      <a:pt x="258" y="19398"/>
                    </a:cubicBezTo>
                    <a:cubicBezTo>
                      <a:pt x="258" y="19912"/>
                      <a:pt x="777" y="20173"/>
                      <a:pt x="1303" y="20173"/>
                    </a:cubicBezTo>
                    <a:cubicBezTo>
                      <a:pt x="1822" y="20173"/>
                      <a:pt x="2340" y="19912"/>
                      <a:pt x="2340" y="19398"/>
                    </a:cubicBezTo>
                    <a:lnTo>
                      <a:pt x="5727" y="19398"/>
                    </a:lnTo>
                    <a:cubicBezTo>
                      <a:pt x="6352" y="20511"/>
                      <a:pt x="6978" y="20959"/>
                      <a:pt x="7824" y="20959"/>
                    </a:cubicBezTo>
                    <a:cubicBezTo>
                      <a:pt x="8389" y="20959"/>
                      <a:pt x="9060" y="20759"/>
                      <a:pt x="9891" y="20433"/>
                    </a:cubicBezTo>
                    <a:lnTo>
                      <a:pt x="10929" y="21255"/>
                    </a:lnTo>
                    <a:cubicBezTo>
                      <a:pt x="11310" y="21497"/>
                      <a:pt x="11668" y="21600"/>
                      <a:pt x="11989" y="21600"/>
                    </a:cubicBezTo>
                    <a:cubicBezTo>
                      <a:pt x="12752" y="21600"/>
                      <a:pt x="13270" y="21013"/>
                      <a:pt x="13270" y="20433"/>
                    </a:cubicBezTo>
                    <a:lnTo>
                      <a:pt x="14315" y="20433"/>
                    </a:lnTo>
                    <a:cubicBezTo>
                      <a:pt x="14315" y="20844"/>
                      <a:pt x="14574" y="21050"/>
                      <a:pt x="14834" y="21050"/>
                    </a:cubicBezTo>
                    <a:cubicBezTo>
                      <a:pt x="15093" y="21050"/>
                      <a:pt x="15352" y="20844"/>
                      <a:pt x="15352" y="20433"/>
                    </a:cubicBezTo>
                    <a:cubicBezTo>
                      <a:pt x="16397" y="20433"/>
                      <a:pt x="16397" y="20433"/>
                      <a:pt x="16397" y="19398"/>
                    </a:cubicBezTo>
                    <a:cubicBezTo>
                      <a:pt x="16397" y="20433"/>
                      <a:pt x="17435" y="20433"/>
                      <a:pt x="17435" y="21255"/>
                    </a:cubicBezTo>
                    <a:cubicBezTo>
                      <a:pt x="18739" y="21255"/>
                      <a:pt x="19776" y="21255"/>
                      <a:pt x="19776" y="20433"/>
                    </a:cubicBezTo>
                    <a:cubicBezTo>
                      <a:pt x="20821" y="19398"/>
                      <a:pt x="20821" y="19398"/>
                      <a:pt x="20821" y="18576"/>
                    </a:cubicBezTo>
                    <a:cubicBezTo>
                      <a:pt x="20821" y="17747"/>
                      <a:pt x="20821" y="17747"/>
                      <a:pt x="19776" y="16924"/>
                    </a:cubicBezTo>
                    <a:cubicBezTo>
                      <a:pt x="19776" y="16507"/>
                      <a:pt x="19517" y="16301"/>
                      <a:pt x="19097" y="16301"/>
                    </a:cubicBezTo>
                    <a:cubicBezTo>
                      <a:pt x="18670" y="16301"/>
                      <a:pt x="18090" y="16507"/>
                      <a:pt x="17435" y="16924"/>
                    </a:cubicBezTo>
                    <a:cubicBezTo>
                      <a:pt x="16397" y="15273"/>
                      <a:pt x="14315" y="11765"/>
                      <a:pt x="14315" y="10936"/>
                    </a:cubicBezTo>
                    <a:cubicBezTo>
                      <a:pt x="13270" y="10113"/>
                      <a:pt x="13270" y="9079"/>
                      <a:pt x="12233" y="8250"/>
                    </a:cubicBezTo>
                    <a:cubicBezTo>
                      <a:pt x="12233" y="7428"/>
                      <a:pt x="12233" y="5777"/>
                      <a:pt x="10929" y="3920"/>
                    </a:cubicBezTo>
                    <a:lnTo>
                      <a:pt x="10929" y="617"/>
                    </a:lnTo>
                    <a:cubicBezTo>
                      <a:pt x="10235" y="617"/>
                      <a:pt x="10006" y="248"/>
                      <a:pt x="9617" y="248"/>
                    </a:cubicBezTo>
                    <a:cubicBezTo>
                      <a:pt x="9426" y="248"/>
                      <a:pt x="9197" y="339"/>
                      <a:pt x="8846" y="617"/>
                    </a:cubicBezTo>
                    <a:cubicBezTo>
                      <a:pt x="8328" y="206"/>
                      <a:pt x="7809" y="0"/>
                      <a:pt x="7420" y="0"/>
                    </a:cubicBezTo>
                    <a:close/>
                  </a:path>
                </a:pathLst>
              </a:custGeom>
              <a:solidFill>
                <a:srgbClr val="64351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171" name="Google Shape;306;p28"/>
              <p:cNvSpPr/>
              <p:nvPr/>
            </p:nvSpPr>
            <p:spPr>
              <a:xfrm>
                <a:off x="15302" y="54870"/>
                <a:ext cx="532340" cy="13789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351" h="21600" extrusionOk="0">
                    <a:moveTo>
                      <a:pt x="14196" y="0"/>
                    </a:moveTo>
                    <a:cubicBezTo>
                      <a:pt x="14132" y="0"/>
                      <a:pt x="14055" y="75"/>
                      <a:pt x="13965" y="250"/>
                    </a:cubicBezTo>
                    <a:cubicBezTo>
                      <a:pt x="13313" y="1449"/>
                      <a:pt x="12852" y="4594"/>
                      <a:pt x="12507" y="7141"/>
                    </a:cubicBezTo>
                    <a:cubicBezTo>
                      <a:pt x="11893" y="10141"/>
                      <a:pt x="11241" y="14634"/>
                      <a:pt x="10436" y="17032"/>
                    </a:cubicBezTo>
                    <a:cubicBezTo>
                      <a:pt x="10589" y="14634"/>
                      <a:pt x="11088" y="12087"/>
                      <a:pt x="11395" y="10141"/>
                    </a:cubicBezTo>
                    <a:cubicBezTo>
                      <a:pt x="11740" y="7141"/>
                      <a:pt x="12047" y="5196"/>
                      <a:pt x="12200" y="2047"/>
                    </a:cubicBezTo>
                    <a:cubicBezTo>
                      <a:pt x="12354" y="1449"/>
                      <a:pt x="12047" y="848"/>
                      <a:pt x="11893" y="848"/>
                    </a:cubicBezTo>
                    <a:cubicBezTo>
                      <a:pt x="11241" y="2047"/>
                      <a:pt x="10781" y="5196"/>
                      <a:pt x="10436" y="7743"/>
                    </a:cubicBezTo>
                    <a:cubicBezTo>
                      <a:pt x="10129" y="9539"/>
                      <a:pt x="9975" y="10888"/>
                      <a:pt x="9630" y="12689"/>
                    </a:cubicBezTo>
                    <a:cubicBezTo>
                      <a:pt x="9476" y="13286"/>
                      <a:pt x="9323" y="15236"/>
                      <a:pt x="9016" y="16435"/>
                    </a:cubicBezTo>
                    <a:cubicBezTo>
                      <a:pt x="9170" y="14634"/>
                      <a:pt x="9476" y="12087"/>
                      <a:pt x="9630" y="10888"/>
                    </a:cubicBezTo>
                    <a:cubicBezTo>
                      <a:pt x="9975" y="8340"/>
                      <a:pt x="10129" y="5793"/>
                      <a:pt x="10282" y="3395"/>
                    </a:cubicBezTo>
                    <a:cubicBezTo>
                      <a:pt x="10282" y="2648"/>
                      <a:pt x="9975" y="2047"/>
                      <a:pt x="9975" y="2047"/>
                    </a:cubicBezTo>
                    <a:cubicBezTo>
                      <a:pt x="9476" y="3395"/>
                      <a:pt x="9170" y="5793"/>
                      <a:pt x="8863" y="7743"/>
                    </a:cubicBezTo>
                    <a:cubicBezTo>
                      <a:pt x="8517" y="9539"/>
                      <a:pt x="8210" y="13286"/>
                      <a:pt x="7903" y="15236"/>
                    </a:cubicBezTo>
                    <a:cubicBezTo>
                      <a:pt x="7903" y="11490"/>
                      <a:pt x="8671" y="7141"/>
                      <a:pt x="8671" y="3395"/>
                    </a:cubicBezTo>
                    <a:cubicBezTo>
                      <a:pt x="8561" y="2859"/>
                      <a:pt x="8451" y="2402"/>
                      <a:pt x="8341" y="2402"/>
                    </a:cubicBezTo>
                    <a:cubicBezTo>
                      <a:pt x="8297" y="2402"/>
                      <a:pt x="8254" y="2477"/>
                      <a:pt x="8210" y="2648"/>
                    </a:cubicBezTo>
                    <a:cubicBezTo>
                      <a:pt x="7405" y="5196"/>
                      <a:pt x="7098" y="10141"/>
                      <a:pt x="6753" y="13888"/>
                    </a:cubicBezTo>
                    <a:cubicBezTo>
                      <a:pt x="6704" y="14309"/>
                      <a:pt x="6672" y="14467"/>
                      <a:pt x="6649" y="14467"/>
                    </a:cubicBezTo>
                    <a:cubicBezTo>
                      <a:pt x="6599" y="14467"/>
                      <a:pt x="6599" y="13699"/>
                      <a:pt x="6599" y="13286"/>
                    </a:cubicBezTo>
                    <a:cubicBezTo>
                      <a:pt x="6599" y="11490"/>
                      <a:pt x="6753" y="8942"/>
                      <a:pt x="6753" y="7141"/>
                    </a:cubicBezTo>
                    <a:cubicBezTo>
                      <a:pt x="6944" y="5793"/>
                      <a:pt x="6944" y="4594"/>
                      <a:pt x="6753" y="3395"/>
                    </a:cubicBezTo>
                    <a:cubicBezTo>
                      <a:pt x="6676" y="3022"/>
                      <a:pt x="6599" y="2833"/>
                      <a:pt x="6541" y="2833"/>
                    </a:cubicBezTo>
                    <a:cubicBezTo>
                      <a:pt x="6484" y="2833"/>
                      <a:pt x="6446" y="3022"/>
                      <a:pt x="6446" y="3395"/>
                    </a:cubicBezTo>
                    <a:cubicBezTo>
                      <a:pt x="5793" y="6395"/>
                      <a:pt x="5793" y="10888"/>
                      <a:pt x="5333" y="13888"/>
                    </a:cubicBezTo>
                    <a:cubicBezTo>
                      <a:pt x="5333" y="12689"/>
                      <a:pt x="5333" y="10141"/>
                      <a:pt x="5487" y="8942"/>
                    </a:cubicBezTo>
                    <a:lnTo>
                      <a:pt x="5487" y="2648"/>
                    </a:lnTo>
                    <a:cubicBezTo>
                      <a:pt x="5487" y="2047"/>
                      <a:pt x="5333" y="2047"/>
                      <a:pt x="5180" y="2047"/>
                    </a:cubicBezTo>
                    <a:cubicBezTo>
                      <a:pt x="4373" y="3997"/>
                      <a:pt x="4373" y="8942"/>
                      <a:pt x="4066" y="12087"/>
                    </a:cubicBezTo>
                    <a:cubicBezTo>
                      <a:pt x="4066" y="10141"/>
                      <a:pt x="4221" y="8340"/>
                      <a:pt x="4221" y="7141"/>
                    </a:cubicBezTo>
                    <a:cubicBezTo>
                      <a:pt x="4221" y="5196"/>
                      <a:pt x="4221" y="3395"/>
                      <a:pt x="4066" y="2047"/>
                    </a:cubicBezTo>
                    <a:cubicBezTo>
                      <a:pt x="3875" y="1449"/>
                      <a:pt x="3721" y="1449"/>
                      <a:pt x="3721" y="1449"/>
                    </a:cubicBezTo>
                    <a:cubicBezTo>
                      <a:pt x="3414" y="2648"/>
                      <a:pt x="3261" y="3997"/>
                      <a:pt x="3107" y="5196"/>
                    </a:cubicBezTo>
                    <a:cubicBezTo>
                      <a:pt x="3107" y="6039"/>
                      <a:pt x="3012" y="6663"/>
                      <a:pt x="2956" y="7163"/>
                    </a:cubicBezTo>
                    <a:cubicBezTo>
                      <a:pt x="3106" y="4814"/>
                      <a:pt x="3093" y="2512"/>
                      <a:pt x="2915" y="848"/>
                    </a:cubicBezTo>
                    <a:cubicBezTo>
                      <a:pt x="2839" y="549"/>
                      <a:pt x="2762" y="400"/>
                      <a:pt x="2686" y="400"/>
                    </a:cubicBezTo>
                    <a:cubicBezTo>
                      <a:pt x="2608" y="400"/>
                      <a:pt x="2532" y="549"/>
                      <a:pt x="2455" y="848"/>
                    </a:cubicBezTo>
                    <a:cubicBezTo>
                      <a:pt x="2455" y="1449"/>
                      <a:pt x="2301" y="2047"/>
                      <a:pt x="2148" y="2648"/>
                    </a:cubicBezTo>
                    <a:lnTo>
                      <a:pt x="2148" y="2047"/>
                    </a:lnTo>
                    <a:cubicBezTo>
                      <a:pt x="1956" y="1449"/>
                      <a:pt x="1956" y="1449"/>
                      <a:pt x="1803" y="1449"/>
                    </a:cubicBezTo>
                    <a:cubicBezTo>
                      <a:pt x="1189" y="2047"/>
                      <a:pt x="844" y="6395"/>
                      <a:pt x="537" y="9539"/>
                    </a:cubicBezTo>
                    <a:cubicBezTo>
                      <a:pt x="383" y="9539"/>
                      <a:pt x="383" y="10141"/>
                      <a:pt x="383" y="10141"/>
                    </a:cubicBezTo>
                    <a:cubicBezTo>
                      <a:pt x="230" y="12087"/>
                      <a:pt x="-115" y="13888"/>
                      <a:pt x="38" y="15833"/>
                    </a:cubicBezTo>
                    <a:cubicBezTo>
                      <a:pt x="38" y="16435"/>
                      <a:pt x="383" y="16435"/>
                      <a:pt x="383" y="16435"/>
                    </a:cubicBezTo>
                    <a:cubicBezTo>
                      <a:pt x="537" y="15833"/>
                      <a:pt x="537" y="15236"/>
                      <a:pt x="690" y="14634"/>
                    </a:cubicBezTo>
                    <a:lnTo>
                      <a:pt x="844" y="14634"/>
                    </a:lnTo>
                    <a:cubicBezTo>
                      <a:pt x="997" y="12087"/>
                      <a:pt x="997" y="10141"/>
                      <a:pt x="1189" y="7743"/>
                    </a:cubicBezTo>
                    <a:cubicBezTo>
                      <a:pt x="1189" y="7141"/>
                      <a:pt x="1342" y="5793"/>
                      <a:pt x="1496" y="5196"/>
                    </a:cubicBezTo>
                    <a:cubicBezTo>
                      <a:pt x="1642" y="4006"/>
                      <a:pt x="1711" y="3571"/>
                      <a:pt x="1737" y="3571"/>
                    </a:cubicBezTo>
                    <a:cubicBezTo>
                      <a:pt x="1793" y="3571"/>
                      <a:pt x="1649" y="5573"/>
                      <a:pt x="1649" y="6395"/>
                    </a:cubicBezTo>
                    <a:cubicBezTo>
                      <a:pt x="1496" y="8942"/>
                      <a:pt x="1496" y="11490"/>
                      <a:pt x="1342" y="13888"/>
                    </a:cubicBezTo>
                    <a:cubicBezTo>
                      <a:pt x="1342" y="14423"/>
                      <a:pt x="1500" y="14880"/>
                      <a:pt x="1588" y="14880"/>
                    </a:cubicBezTo>
                    <a:cubicBezTo>
                      <a:pt x="1624" y="14880"/>
                      <a:pt x="1649" y="14806"/>
                      <a:pt x="1649" y="14634"/>
                    </a:cubicBezTo>
                    <a:lnTo>
                      <a:pt x="1803" y="13888"/>
                    </a:lnTo>
                    <a:cubicBezTo>
                      <a:pt x="2148" y="10888"/>
                      <a:pt x="2148" y="6395"/>
                      <a:pt x="2608" y="3395"/>
                    </a:cubicBezTo>
                    <a:cubicBezTo>
                      <a:pt x="2608" y="6395"/>
                      <a:pt x="2301" y="10141"/>
                      <a:pt x="2301" y="13286"/>
                    </a:cubicBezTo>
                    <a:cubicBezTo>
                      <a:pt x="2301" y="13708"/>
                      <a:pt x="2453" y="14199"/>
                      <a:pt x="2596" y="14199"/>
                    </a:cubicBezTo>
                    <a:cubicBezTo>
                      <a:pt x="2657" y="14199"/>
                      <a:pt x="2716" y="14112"/>
                      <a:pt x="2762" y="13888"/>
                    </a:cubicBezTo>
                    <a:cubicBezTo>
                      <a:pt x="3414" y="11490"/>
                      <a:pt x="3261" y="7141"/>
                      <a:pt x="3721" y="3997"/>
                    </a:cubicBezTo>
                    <a:cubicBezTo>
                      <a:pt x="3875" y="7743"/>
                      <a:pt x="3261" y="12087"/>
                      <a:pt x="3721" y="15236"/>
                    </a:cubicBezTo>
                    <a:cubicBezTo>
                      <a:pt x="3798" y="15535"/>
                      <a:pt x="3884" y="15684"/>
                      <a:pt x="3971" y="15684"/>
                    </a:cubicBezTo>
                    <a:cubicBezTo>
                      <a:pt x="4057" y="15684"/>
                      <a:pt x="4143" y="15535"/>
                      <a:pt x="4221" y="15236"/>
                    </a:cubicBezTo>
                    <a:cubicBezTo>
                      <a:pt x="4373" y="13888"/>
                      <a:pt x="4527" y="12689"/>
                      <a:pt x="4527" y="11490"/>
                    </a:cubicBezTo>
                    <a:cubicBezTo>
                      <a:pt x="4680" y="9539"/>
                      <a:pt x="4834" y="7141"/>
                      <a:pt x="5026" y="5196"/>
                    </a:cubicBezTo>
                    <a:cubicBezTo>
                      <a:pt x="5026" y="8942"/>
                      <a:pt x="4527" y="13888"/>
                      <a:pt x="5026" y="16435"/>
                    </a:cubicBezTo>
                    <a:cubicBezTo>
                      <a:pt x="5102" y="16734"/>
                      <a:pt x="5180" y="16883"/>
                      <a:pt x="5237" y="16883"/>
                    </a:cubicBezTo>
                    <a:cubicBezTo>
                      <a:pt x="5294" y="16883"/>
                      <a:pt x="5333" y="16734"/>
                      <a:pt x="5333" y="16435"/>
                    </a:cubicBezTo>
                    <a:cubicBezTo>
                      <a:pt x="5793" y="13888"/>
                      <a:pt x="6139" y="11490"/>
                      <a:pt x="6292" y="8340"/>
                    </a:cubicBezTo>
                    <a:cubicBezTo>
                      <a:pt x="6139" y="12087"/>
                      <a:pt x="5793" y="17032"/>
                      <a:pt x="6599" y="17032"/>
                    </a:cubicBezTo>
                    <a:cubicBezTo>
                      <a:pt x="6944" y="17032"/>
                      <a:pt x="7098" y="15236"/>
                      <a:pt x="7251" y="13888"/>
                    </a:cubicBezTo>
                    <a:cubicBezTo>
                      <a:pt x="7405" y="12087"/>
                      <a:pt x="7712" y="8942"/>
                      <a:pt x="8057" y="6395"/>
                    </a:cubicBezTo>
                    <a:cubicBezTo>
                      <a:pt x="7712" y="10141"/>
                      <a:pt x="7098" y="13888"/>
                      <a:pt x="7405" y="17032"/>
                    </a:cubicBezTo>
                    <a:cubicBezTo>
                      <a:pt x="7558" y="17634"/>
                      <a:pt x="7712" y="17634"/>
                      <a:pt x="7712" y="17634"/>
                    </a:cubicBezTo>
                    <a:cubicBezTo>
                      <a:pt x="8863" y="15236"/>
                      <a:pt x="9016" y="9539"/>
                      <a:pt x="9630" y="5793"/>
                    </a:cubicBezTo>
                    <a:cubicBezTo>
                      <a:pt x="9476" y="8340"/>
                      <a:pt x="9016" y="11490"/>
                      <a:pt x="8863" y="13888"/>
                    </a:cubicBezTo>
                    <a:cubicBezTo>
                      <a:pt x="8671" y="15236"/>
                      <a:pt x="8517" y="17032"/>
                      <a:pt x="8517" y="18982"/>
                    </a:cubicBezTo>
                    <a:cubicBezTo>
                      <a:pt x="8671" y="18982"/>
                      <a:pt x="8863" y="19584"/>
                      <a:pt x="8863" y="19584"/>
                    </a:cubicBezTo>
                    <a:cubicBezTo>
                      <a:pt x="9323" y="18982"/>
                      <a:pt x="9630" y="16435"/>
                      <a:pt x="9975" y="15236"/>
                    </a:cubicBezTo>
                    <a:cubicBezTo>
                      <a:pt x="10091" y="13765"/>
                      <a:pt x="10294" y="12724"/>
                      <a:pt x="10453" y="11463"/>
                    </a:cubicBezTo>
                    <a:cubicBezTo>
                      <a:pt x="10162" y="14169"/>
                      <a:pt x="9822" y="16874"/>
                      <a:pt x="9822" y="19584"/>
                    </a:cubicBezTo>
                    <a:cubicBezTo>
                      <a:pt x="9822" y="20181"/>
                      <a:pt x="9975" y="20783"/>
                      <a:pt x="10129" y="20783"/>
                    </a:cubicBezTo>
                    <a:cubicBezTo>
                      <a:pt x="10934" y="18982"/>
                      <a:pt x="11395" y="15833"/>
                      <a:pt x="11893" y="13286"/>
                    </a:cubicBezTo>
                    <a:cubicBezTo>
                      <a:pt x="11548" y="15236"/>
                      <a:pt x="11395" y="17032"/>
                      <a:pt x="11395" y="18982"/>
                    </a:cubicBezTo>
                    <a:cubicBezTo>
                      <a:pt x="11395" y="19408"/>
                      <a:pt x="11471" y="19830"/>
                      <a:pt x="11584" y="19830"/>
                    </a:cubicBezTo>
                    <a:cubicBezTo>
                      <a:pt x="11631" y="19830"/>
                      <a:pt x="11684" y="19755"/>
                      <a:pt x="11740" y="19584"/>
                    </a:cubicBezTo>
                    <a:cubicBezTo>
                      <a:pt x="13466" y="16435"/>
                      <a:pt x="14425" y="8942"/>
                      <a:pt x="15883" y="4594"/>
                    </a:cubicBezTo>
                    <a:cubicBezTo>
                      <a:pt x="15577" y="7141"/>
                      <a:pt x="14924" y="9539"/>
                      <a:pt x="14425" y="11490"/>
                    </a:cubicBezTo>
                    <a:cubicBezTo>
                      <a:pt x="13811" y="13888"/>
                      <a:pt x="13159" y="17032"/>
                      <a:pt x="12507" y="20181"/>
                    </a:cubicBezTo>
                    <a:cubicBezTo>
                      <a:pt x="12507" y="20656"/>
                      <a:pt x="12627" y="21600"/>
                      <a:pt x="12830" y="21600"/>
                    </a:cubicBezTo>
                    <a:cubicBezTo>
                      <a:pt x="12884" y="21600"/>
                      <a:pt x="12942" y="21534"/>
                      <a:pt x="13006" y="21380"/>
                    </a:cubicBezTo>
                    <a:cubicBezTo>
                      <a:pt x="13811" y="18982"/>
                      <a:pt x="14617" y="15833"/>
                      <a:pt x="15384" y="13286"/>
                    </a:cubicBezTo>
                    <a:cubicBezTo>
                      <a:pt x="16190" y="10141"/>
                      <a:pt x="17304" y="5793"/>
                      <a:pt x="18454" y="3997"/>
                    </a:cubicBezTo>
                    <a:cubicBezTo>
                      <a:pt x="17956" y="7141"/>
                      <a:pt x="16997" y="10141"/>
                      <a:pt x="16536" y="12689"/>
                    </a:cubicBezTo>
                    <a:cubicBezTo>
                      <a:pt x="15883" y="15236"/>
                      <a:pt x="15231" y="17634"/>
                      <a:pt x="14770" y="20181"/>
                    </a:cubicBezTo>
                    <a:cubicBezTo>
                      <a:pt x="14649" y="20656"/>
                      <a:pt x="14816" y="21600"/>
                      <a:pt x="15044" y="21600"/>
                    </a:cubicBezTo>
                    <a:cubicBezTo>
                      <a:pt x="15103" y="21600"/>
                      <a:pt x="15167" y="21534"/>
                      <a:pt x="15231" y="21380"/>
                    </a:cubicBezTo>
                    <a:cubicBezTo>
                      <a:pt x="16037" y="19584"/>
                      <a:pt x="16843" y="15833"/>
                      <a:pt x="17649" y="13286"/>
                    </a:cubicBezTo>
                    <a:cubicBezTo>
                      <a:pt x="18109" y="11490"/>
                      <a:pt x="18608" y="9539"/>
                      <a:pt x="19068" y="8340"/>
                    </a:cubicBezTo>
                    <a:cubicBezTo>
                      <a:pt x="19567" y="7141"/>
                      <a:pt x="20027" y="4594"/>
                      <a:pt x="20679" y="3997"/>
                    </a:cubicBezTo>
                    <a:cubicBezTo>
                      <a:pt x="20526" y="5793"/>
                      <a:pt x="19720" y="8340"/>
                      <a:pt x="19413" y="8942"/>
                    </a:cubicBezTo>
                    <a:cubicBezTo>
                      <a:pt x="18761" y="12087"/>
                      <a:pt x="18109" y="14634"/>
                      <a:pt x="17495" y="17032"/>
                    </a:cubicBezTo>
                    <a:cubicBezTo>
                      <a:pt x="17338" y="18139"/>
                      <a:pt x="17541" y="19140"/>
                      <a:pt x="17787" y="19140"/>
                    </a:cubicBezTo>
                    <a:cubicBezTo>
                      <a:pt x="17842" y="19140"/>
                      <a:pt x="17899" y="19092"/>
                      <a:pt x="17956" y="18982"/>
                    </a:cubicBezTo>
                    <a:cubicBezTo>
                      <a:pt x="18761" y="15236"/>
                      <a:pt x="19567" y="12087"/>
                      <a:pt x="20372" y="8340"/>
                    </a:cubicBezTo>
                    <a:cubicBezTo>
                      <a:pt x="20679" y="7141"/>
                      <a:pt x="21485" y="4594"/>
                      <a:pt x="21332" y="2047"/>
                    </a:cubicBezTo>
                    <a:cubicBezTo>
                      <a:pt x="21332" y="1449"/>
                      <a:pt x="21140" y="1449"/>
                      <a:pt x="20986" y="1449"/>
                    </a:cubicBezTo>
                    <a:cubicBezTo>
                      <a:pt x="20027" y="2047"/>
                      <a:pt x="19068" y="5196"/>
                      <a:pt x="18454" y="7743"/>
                    </a:cubicBezTo>
                    <a:cubicBezTo>
                      <a:pt x="18109" y="8340"/>
                      <a:pt x="17956" y="9539"/>
                      <a:pt x="17649" y="10141"/>
                    </a:cubicBezTo>
                    <a:cubicBezTo>
                      <a:pt x="18263" y="7743"/>
                      <a:pt x="18915" y="5793"/>
                      <a:pt x="19068" y="2648"/>
                    </a:cubicBezTo>
                    <a:cubicBezTo>
                      <a:pt x="19068" y="2047"/>
                      <a:pt x="18915" y="1449"/>
                      <a:pt x="18761" y="1449"/>
                    </a:cubicBezTo>
                    <a:cubicBezTo>
                      <a:pt x="17649" y="2047"/>
                      <a:pt x="16843" y="5793"/>
                      <a:pt x="15883" y="8340"/>
                    </a:cubicBezTo>
                    <a:cubicBezTo>
                      <a:pt x="15731" y="8942"/>
                      <a:pt x="15577" y="9539"/>
                      <a:pt x="15384" y="10141"/>
                    </a:cubicBezTo>
                    <a:cubicBezTo>
                      <a:pt x="16037" y="7743"/>
                      <a:pt x="16536" y="5196"/>
                      <a:pt x="16843" y="2047"/>
                    </a:cubicBezTo>
                    <a:cubicBezTo>
                      <a:pt x="16843" y="1449"/>
                      <a:pt x="16690" y="848"/>
                      <a:pt x="16344" y="848"/>
                    </a:cubicBezTo>
                    <a:cubicBezTo>
                      <a:pt x="14617" y="3997"/>
                      <a:pt x="13658" y="12689"/>
                      <a:pt x="12047" y="17032"/>
                    </a:cubicBezTo>
                    <a:cubicBezTo>
                      <a:pt x="12200" y="13888"/>
                      <a:pt x="12852" y="10888"/>
                      <a:pt x="13159" y="8942"/>
                    </a:cubicBezTo>
                    <a:cubicBezTo>
                      <a:pt x="13658" y="6395"/>
                      <a:pt x="14118" y="3997"/>
                      <a:pt x="14425" y="848"/>
                    </a:cubicBezTo>
                    <a:cubicBezTo>
                      <a:pt x="14425" y="426"/>
                      <a:pt x="14349" y="0"/>
                      <a:pt x="14196" y="0"/>
                    </a:cubicBezTo>
                    <a:close/>
                  </a:path>
                </a:pathLst>
              </a:custGeom>
              <a:solidFill>
                <a:srgbClr val="64351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172" name="Google Shape;307;p28"/>
              <p:cNvSpPr/>
              <p:nvPr/>
            </p:nvSpPr>
            <p:spPr>
              <a:xfrm>
                <a:off x="32514" y="100544"/>
                <a:ext cx="255406" cy="12718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054" y="7405"/>
                    </a:moveTo>
                    <a:cubicBezTo>
                      <a:pt x="10491" y="9071"/>
                      <a:pt x="11079" y="10624"/>
                      <a:pt x="11489" y="12176"/>
                    </a:cubicBezTo>
                    <a:lnTo>
                      <a:pt x="11164" y="12176"/>
                    </a:lnTo>
                    <a:cubicBezTo>
                      <a:pt x="11029" y="11905"/>
                      <a:pt x="10941" y="11814"/>
                      <a:pt x="10868" y="11814"/>
                    </a:cubicBezTo>
                    <a:cubicBezTo>
                      <a:pt x="10725" y="11814"/>
                      <a:pt x="10652" y="12176"/>
                      <a:pt x="10436" y="12176"/>
                    </a:cubicBezTo>
                    <a:cubicBezTo>
                      <a:pt x="10436" y="11362"/>
                      <a:pt x="10114" y="11362"/>
                      <a:pt x="10114" y="10710"/>
                    </a:cubicBezTo>
                    <a:cubicBezTo>
                      <a:pt x="9789" y="10710"/>
                      <a:pt x="9789" y="10062"/>
                      <a:pt x="9789" y="10062"/>
                    </a:cubicBezTo>
                    <a:cubicBezTo>
                      <a:pt x="9789" y="9410"/>
                      <a:pt x="9789" y="8762"/>
                      <a:pt x="10114" y="8110"/>
                    </a:cubicBezTo>
                    <a:cubicBezTo>
                      <a:pt x="10114" y="7848"/>
                      <a:pt x="10092" y="7610"/>
                      <a:pt x="10054" y="7405"/>
                    </a:cubicBezTo>
                    <a:close/>
                    <a:moveTo>
                      <a:pt x="9142" y="12176"/>
                    </a:moveTo>
                    <a:cubicBezTo>
                      <a:pt x="9789" y="12824"/>
                      <a:pt x="10114" y="13476"/>
                      <a:pt x="10436" y="14124"/>
                    </a:cubicBezTo>
                    <a:lnTo>
                      <a:pt x="10436" y="14776"/>
                    </a:lnTo>
                    <a:cubicBezTo>
                      <a:pt x="10436" y="14776"/>
                      <a:pt x="10761" y="14776"/>
                      <a:pt x="10761" y="15424"/>
                    </a:cubicBezTo>
                    <a:cubicBezTo>
                      <a:pt x="10761" y="15843"/>
                      <a:pt x="10868" y="16214"/>
                      <a:pt x="10972" y="16481"/>
                    </a:cubicBezTo>
                    <a:cubicBezTo>
                      <a:pt x="10370" y="15181"/>
                      <a:pt x="10024" y="14005"/>
                      <a:pt x="9142" y="12824"/>
                    </a:cubicBezTo>
                    <a:lnTo>
                      <a:pt x="9142" y="12176"/>
                    </a:lnTo>
                    <a:close/>
                    <a:moveTo>
                      <a:pt x="10761" y="6648"/>
                    </a:moveTo>
                    <a:cubicBezTo>
                      <a:pt x="11811" y="8762"/>
                      <a:pt x="12783" y="10710"/>
                      <a:pt x="13833" y="13476"/>
                    </a:cubicBezTo>
                    <a:cubicBezTo>
                      <a:pt x="13833" y="14124"/>
                      <a:pt x="13833" y="15424"/>
                      <a:pt x="14158" y="16886"/>
                    </a:cubicBezTo>
                    <a:cubicBezTo>
                      <a:pt x="13833" y="16238"/>
                      <a:pt x="13511" y="15424"/>
                      <a:pt x="12783" y="14776"/>
                    </a:cubicBezTo>
                    <a:cubicBezTo>
                      <a:pt x="12783" y="12176"/>
                      <a:pt x="11489" y="9410"/>
                      <a:pt x="10761" y="6648"/>
                    </a:cubicBezTo>
                    <a:close/>
                    <a:moveTo>
                      <a:pt x="15709" y="0"/>
                    </a:moveTo>
                    <a:cubicBezTo>
                      <a:pt x="15289" y="0"/>
                      <a:pt x="14993" y="452"/>
                      <a:pt x="15208" y="1938"/>
                    </a:cubicBezTo>
                    <a:cubicBezTo>
                      <a:pt x="15533" y="4700"/>
                      <a:pt x="15856" y="7300"/>
                      <a:pt x="16503" y="9410"/>
                    </a:cubicBezTo>
                    <a:cubicBezTo>
                      <a:pt x="16828" y="11362"/>
                      <a:pt x="17233" y="12824"/>
                      <a:pt x="17555" y="14124"/>
                    </a:cubicBezTo>
                    <a:lnTo>
                      <a:pt x="17555" y="16886"/>
                    </a:lnTo>
                    <a:lnTo>
                      <a:pt x="17233" y="16886"/>
                    </a:lnTo>
                    <a:lnTo>
                      <a:pt x="16828" y="16238"/>
                    </a:lnTo>
                    <a:cubicBezTo>
                      <a:pt x="16180" y="14776"/>
                      <a:pt x="15533" y="12824"/>
                      <a:pt x="14805" y="12176"/>
                    </a:cubicBezTo>
                    <a:cubicBezTo>
                      <a:pt x="13511" y="9410"/>
                      <a:pt x="12136" y="5348"/>
                      <a:pt x="10436" y="2586"/>
                    </a:cubicBezTo>
                    <a:cubicBezTo>
                      <a:pt x="10114" y="2586"/>
                      <a:pt x="9466" y="2586"/>
                      <a:pt x="9466" y="3238"/>
                    </a:cubicBezTo>
                    <a:cubicBezTo>
                      <a:pt x="9466" y="4595"/>
                      <a:pt x="9670" y="5848"/>
                      <a:pt x="9964" y="7043"/>
                    </a:cubicBezTo>
                    <a:cubicBezTo>
                      <a:pt x="9865" y="6762"/>
                      <a:pt x="9730" y="6600"/>
                      <a:pt x="9590" y="6600"/>
                    </a:cubicBezTo>
                    <a:cubicBezTo>
                      <a:pt x="9429" y="6600"/>
                      <a:pt x="9263" y="6814"/>
                      <a:pt x="9142" y="7300"/>
                    </a:cubicBezTo>
                    <a:lnTo>
                      <a:pt x="9142" y="8762"/>
                    </a:lnTo>
                    <a:cubicBezTo>
                      <a:pt x="8091" y="7300"/>
                      <a:pt x="7119" y="5348"/>
                      <a:pt x="6392" y="3238"/>
                    </a:cubicBezTo>
                    <a:cubicBezTo>
                      <a:pt x="6069" y="3238"/>
                      <a:pt x="5422" y="4048"/>
                      <a:pt x="5744" y="4700"/>
                    </a:cubicBezTo>
                    <a:cubicBezTo>
                      <a:pt x="6069" y="7300"/>
                      <a:pt x="7444" y="9410"/>
                      <a:pt x="8091" y="12176"/>
                    </a:cubicBezTo>
                    <a:cubicBezTo>
                      <a:pt x="8091" y="12824"/>
                      <a:pt x="7767" y="12824"/>
                      <a:pt x="7767" y="13476"/>
                    </a:cubicBezTo>
                    <a:cubicBezTo>
                      <a:pt x="7119" y="12176"/>
                      <a:pt x="6069" y="10062"/>
                      <a:pt x="5744" y="8762"/>
                    </a:cubicBezTo>
                    <a:cubicBezTo>
                      <a:pt x="4692" y="6648"/>
                      <a:pt x="4045" y="4700"/>
                      <a:pt x="3075" y="3238"/>
                    </a:cubicBezTo>
                    <a:cubicBezTo>
                      <a:pt x="2852" y="2838"/>
                      <a:pt x="2667" y="2686"/>
                      <a:pt x="2518" y="2686"/>
                    </a:cubicBezTo>
                    <a:cubicBezTo>
                      <a:pt x="2179" y="2686"/>
                      <a:pt x="2022" y="3486"/>
                      <a:pt x="2022" y="4048"/>
                    </a:cubicBezTo>
                    <a:cubicBezTo>
                      <a:pt x="2247" y="4948"/>
                      <a:pt x="2470" y="5533"/>
                      <a:pt x="2719" y="6238"/>
                    </a:cubicBezTo>
                    <a:cubicBezTo>
                      <a:pt x="2601" y="6090"/>
                      <a:pt x="2468" y="6000"/>
                      <a:pt x="2347" y="6000"/>
                    </a:cubicBezTo>
                    <a:cubicBezTo>
                      <a:pt x="2186" y="5676"/>
                      <a:pt x="2022" y="5510"/>
                      <a:pt x="1901" y="5510"/>
                    </a:cubicBezTo>
                    <a:cubicBezTo>
                      <a:pt x="1780" y="5510"/>
                      <a:pt x="1700" y="5676"/>
                      <a:pt x="1700" y="6000"/>
                    </a:cubicBezTo>
                    <a:lnTo>
                      <a:pt x="1375" y="6000"/>
                    </a:lnTo>
                    <a:cubicBezTo>
                      <a:pt x="1375" y="6000"/>
                      <a:pt x="1053" y="6000"/>
                      <a:pt x="1053" y="6648"/>
                    </a:cubicBezTo>
                    <a:cubicBezTo>
                      <a:pt x="647" y="6648"/>
                      <a:pt x="647" y="7300"/>
                      <a:pt x="647" y="7300"/>
                    </a:cubicBezTo>
                    <a:cubicBezTo>
                      <a:pt x="555" y="7114"/>
                      <a:pt x="462" y="7033"/>
                      <a:pt x="377" y="7033"/>
                    </a:cubicBezTo>
                    <a:cubicBezTo>
                      <a:pt x="166" y="7033"/>
                      <a:pt x="0" y="7533"/>
                      <a:pt x="0" y="8110"/>
                    </a:cubicBezTo>
                    <a:cubicBezTo>
                      <a:pt x="0" y="9410"/>
                      <a:pt x="325" y="10062"/>
                      <a:pt x="647" y="10062"/>
                    </a:cubicBezTo>
                    <a:cubicBezTo>
                      <a:pt x="1375" y="10062"/>
                      <a:pt x="1700" y="10710"/>
                      <a:pt x="2347" y="10710"/>
                    </a:cubicBezTo>
                    <a:cubicBezTo>
                      <a:pt x="3075" y="12176"/>
                      <a:pt x="3722" y="13476"/>
                      <a:pt x="4045" y="14124"/>
                    </a:cubicBezTo>
                    <a:cubicBezTo>
                      <a:pt x="5097" y="16886"/>
                      <a:pt x="6392" y="21600"/>
                      <a:pt x="7767" y="21600"/>
                    </a:cubicBezTo>
                    <a:cubicBezTo>
                      <a:pt x="8091" y="21600"/>
                      <a:pt x="8091" y="21600"/>
                      <a:pt x="8091" y="20948"/>
                    </a:cubicBezTo>
                    <a:lnTo>
                      <a:pt x="10436" y="20948"/>
                    </a:lnTo>
                    <a:cubicBezTo>
                      <a:pt x="11489" y="21600"/>
                      <a:pt x="12783" y="21600"/>
                      <a:pt x="13833" y="21600"/>
                    </a:cubicBezTo>
                    <a:lnTo>
                      <a:pt x="14158" y="20948"/>
                    </a:lnTo>
                    <a:cubicBezTo>
                      <a:pt x="14481" y="21600"/>
                      <a:pt x="14805" y="21600"/>
                      <a:pt x="15533" y="21600"/>
                    </a:cubicBezTo>
                    <a:cubicBezTo>
                      <a:pt x="15533" y="21600"/>
                      <a:pt x="15856" y="21600"/>
                      <a:pt x="15856" y="20948"/>
                    </a:cubicBezTo>
                    <a:lnTo>
                      <a:pt x="15856" y="18838"/>
                    </a:lnTo>
                    <a:lnTo>
                      <a:pt x="16828" y="18838"/>
                    </a:lnTo>
                    <a:cubicBezTo>
                      <a:pt x="17233" y="20300"/>
                      <a:pt x="17555" y="20948"/>
                      <a:pt x="18203" y="20948"/>
                    </a:cubicBezTo>
                    <a:cubicBezTo>
                      <a:pt x="18298" y="21138"/>
                      <a:pt x="18392" y="21219"/>
                      <a:pt x="18478" y="21219"/>
                    </a:cubicBezTo>
                    <a:cubicBezTo>
                      <a:pt x="18689" y="21219"/>
                      <a:pt x="18850" y="20757"/>
                      <a:pt x="18850" y="20300"/>
                    </a:cubicBezTo>
                    <a:lnTo>
                      <a:pt x="18850" y="19486"/>
                    </a:lnTo>
                    <a:cubicBezTo>
                      <a:pt x="19578" y="19486"/>
                      <a:pt x="20225" y="18838"/>
                      <a:pt x="20225" y="17538"/>
                    </a:cubicBezTo>
                    <a:cubicBezTo>
                      <a:pt x="20225" y="16238"/>
                      <a:pt x="19255" y="14124"/>
                      <a:pt x="18525" y="14124"/>
                    </a:cubicBezTo>
                    <a:cubicBezTo>
                      <a:pt x="17880" y="12176"/>
                      <a:pt x="17555" y="10062"/>
                      <a:pt x="17233" y="8762"/>
                    </a:cubicBezTo>
                    <a:cubicBezTo>
                      <a:pt x="17233" y="8233"/>
                      <a:pt x="15884" y="2181"/>
                      <a:pt x="16489" y="2181"/>
                    </a:cubicBezTo>
                    <a:cubicBezTo>
                      <a:pt x="16624" y="2181"/>
                      <a:pt x="16861" y="2490"/>
                      <a:pt x="17233" y="3238"/>
                    </a:cubicBezTo>
                    <a:cubicBezTo>
                      <a:pt x="18525" y="6648"/>
                      <a:pt x="19903" y="10062"/>
                      <a:pt x="20872" y="13476"/>
                    </a:cubicBezTo>
                    <a:cubicBezTo>
                      <a:pt x="20991" y="13662"/>
                      <a:pt x="21102" y="13743"/>
                      <a:pt x="21202" y="13743"/>
                    </a:cubicBezTo>
                    <a:cubicBezTo>
                      <a:pt x="21439" y="13743"/>
                      <a:pt x="21600" y="13286"/>
                      <a:pt x="21600" y="12824"/>
                    </a:cubicBezTo>
                    <a:cubicBezTo>
                      <a:pt x="20225" y="8762"/>
                      <a:pt x="18850" y="4048"/>
                      <a:pt x="16828" y="638"/>
                    </a:cubicBezTo>
                    <a:cubicBezTo>
                      <a:pt x="16529" y="338"/>
                      <a:pt x="16071" y="0"/>
                      <a:pt x="15709" y="0"/>
                    </a:cubicBezTo>
                    <a:close/>
                  </a:path>
                </a:pathLst>
              </a:custGeom>
              <a:solidFill>
                <a:srgbClr val="64351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173" name="Google Shape;308;p28"/>
              <p:cNvSpPr/>
              <p:nvPr/>
            </p:nvSpPr>
            <p:spPr>
              <a:xfrm>
                <a:off x="28702" y="17243"/>
                <a:ext cx="228707" cy="16705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418" h="21600" extrusionOk="0">
                    <a:moveTo>
                      <a:pt x="3494" y="0"/>
                    </a:moveTo>
                    <a:cubicBezTo>
                      <a:pt x="3337" y="0"/>
                      <a:pt x="3134" y="123"/>
                      <a:pt x="2956" y="370"/>
                    </a:cubicBezTo>
                    <a:cubicBezTo>
                      <a:pt x="2596" y="863"/>
                      <a:pt x="2596" y="1483"/>
                      <a:pt x="2596" y="1979"/>
                    </a:cubicBezTo>
                    <a:cubicBezTo>
                      <a:pt x="2239" y="1979"/>
                      <a:pt x="1880" y="2473"/>
                      <a:pt x="1880" y="2473"/>
                    </a:cubicBezTo>
                    <a:cubicBezTo>
                      <a:pt x="1880" y="3462"/>
                      <a:pt x="1523" y="3959"/>
                      <a:pt x="1523" y="5072"/>
                    </a:cubicBezTo>
                    <a:cubicBezTo>
                      <a:pt x="1523" y="5565"/>
                      <a:pt x="1074" y="6555"/>
                      <a:pt x="1074" y="7668"/>
                    </a:cubicBezTo>
                    <a:cubicBezTo>
                      <a:pt x="717" y="10144"/>
                      <a:pt x="357" y="12740"/>
                      <a:pt x="0" y="15339"/>
                    </a:cubicBezTo>
                    <a:cubicBezTo>
                      <a:pt x="0" y="15832"/>
                      <a:pt x="717" y="15832"/>
                      <a:pt x="1074" y="15832"/>
                    </a:cubicBezTo>
                    <a:lnTo>
                      <a:pt x="1523" y="15339"/>
                    </a:lnTo>
                    <a:cubicBezTo>
                      <a:pt x="1880" y="14842"/>
                      <a:pt x="1880" y="14349"/>
                      <a:pt x="1880" y="13853"/>
                    </a:cubicBezTo>
                    <a:cubicBezTo>
                      <a:pt x="2239" y="14349"/>
                      <a:pt x="2239" y="15339"/>
                      <a:pt x="2596" y="15832"/>
                    </a:cubicBezTo>
                    <a:cubicBezTo>
                      <a:pt x="2777" y="16082"/>
                      <a:pt x="2956" y="16205"/>
                      <a:pt x="3145" y="16205"/>
                    </a:cubicBezTo>
                    <a:cubicBezTo>
                      <a:pt x="3337" y="16205"/>
                      <a:pt x="3539" y="16082"/>
                      <a:pt x="3762" y="15832"/>
                    </a:cubicBezTo>
                    <a:cubicBezTo>
                      <a:pt x="4119" y="14349"/>
                      <a:pt x="4479" y="12247"/>
                      <a:pt x="4836" y="10760"/>
                    </a:cubicBezTo>
                    <a:cubicBezTo>
                      <a:pt x="4836" y="12740"/>
                      <a:pt x="4836" y="15832"/>
                      <a:pt x="5195" y="18431"/>
                    </a:cubicBezTo>
                    <a:cubicBezTo>
                      <a:pt x="5195" y="18678"/>
                      <a:pt x="5397" y="18801"/>
                      <a:pt x="5644" y="18801"/>
                    </a:cubicBezTo>
                    <a:cubicBezTo>
                      <a:pt x="5888" y="18801"/>
                      <a:pt x="6180" y="18678"/>
                      <a:pt x="6361" y="18431"/>
                    </a:cubicBezTo>
                    <a:lnTo>
                      <a:pt x="6361" y="16329"/>
                    </a:lnTo>
                    <a:cubicBezTo>
                      <a:pt x="6718" y="17935"/>
                      <a:pt x="6718" y="19421"/>
                      <a:pt x="7077" y="21031"/>
                    </a:cubicBezTo>
                    <a:cubicBezTo>
                      <a:pt x="7077" y="21314"/>
                      <a:pt x="7316" y="21600"/>
                      <a:pt x="7603" y="21600"/>
                    </a:cubicBezTo>
                    <a:cubicBezTo>
                      <a:pt x="7815" y="21600"/>
                      <a:pt x="8051" y="21448"/>
                      <a:pt x="8240" y="21031"/>
                    </a:cubicBezTo>
                    <a:lnTo>
                      <a:pt x="8240" y="12247"/>
                    </a:lnTo>
                    <a:cubicBezTo>
                      <a:pt x="8240" y="11826"/>
                      <a:pt x="8033" y="11674"/>
                      <a:pt x="7792" y="11674"/>
                    </a:cubicBezTo>
                    <a:cubicBezTo>
                      <a:pt x="7463" y="11674"/>
                      <a:pt x="7077" y="11960"/>
                      <a:pt x="7077" y="12247"/>
                    </a:cubicBezTo>
                    <a:lnTo>
                      <a:pt x="7077" y="12740"/>
                    </a:lnTo>
                    <a:cubicBezTo>
                      <a:pt x="7077" y="11257"/>
                      <a:pt x="7077" y="10144"/>
                      <a:pt x="6718" y="9154"/>
                    </a:cubicBezTo>
                    <a:cubicBezTo>
                      <a:pt x="6718" y="8734"/>
                      <a:pt x="6589" y="8581"/>
                      <a:pt x="6442" y="8581"/>
                    </a:cubicBezTo>
                    <a:cubicBezTo>
                      <a:pt x="6240" y="8581"/>
                      <a:pt x="6001" y="8868"/>
                      <a:pt x="6001" y="9154"/>
                    </a:cubicBezTo>
                    <a:cubicBezTo>
                      <a:pt x="6001" y="9647"/>
                      <a:pt x="6001" y="10760"/>
                      <a:pt x="5552" y="11257"/>
                    </a:cubicBezTo>
                    <a:cubicBezTo>
                      <a:pt x="5552" y="10144"/>
                      <a:pt x="5552" y="9154"/>
                      <a:pt x="5195" y="8164"/>
                    </a:cubicBezTo>
                    <a:cubicBezTo>
                      <a:pt x="5195" y="7526"/>
                      <a:pt x="4959" y="7254"/>
                      <a:pt x="4759" y="7254"/>
                    </a:cubicBezTo>
                    <a:cubicBezTo>
                      <a:pt x="4610" y="7254"/>
                      <a:pt x="4479" y="7403"/>
                      <a:pt x="4479" y="7668"/>
                    </a:cubicBezTo>
                    <a:cubicBezTo>
                      <a:pt x="3762" y="9647"/>
                      <a:pt x="3762" y="11750"/>
                      <a:pt x="2956" y="13853"/>
                    </a:cubicBezTo>
                    <a:cubicBezTo>
                      <a:pt x="2956" y="12247"/>
                      <a:pt x="2956" y="10144"/>
                      <a:pt x="2596" y="8657"/>
                    </a:cubicBezTo>
                    <a:lnTo>
                      <a:pt x="2239" y="8164"/>
                    </a:lnTo>
                    <a:cubicBezTo>
                      <a:pt x="2956" y="7051"/>
                      <a:pt x="2956" y="5565"/>
                      <a:pt x="2956" y="3959"/>
                    </a:cubicBezTo>
                    <a:cubicBezTo>
                      <a:pt x="2956" y="3462"/>
                      <a:pt x="2956" y="2969"/>
                      <a:pt x="3313" y="2969"/>
                    </a:cubicBezTo>
                    <a:cubicBezTo>
                      <a:pt x="3313" y="3216"/>
                      <a:pt x="3426" y="3339"/>
                      <a:pt x="3583" y="3339"/>
                    </a:cubicBezTo>
                    <a:cubicBezTo>
                      <a:pt x="3738" y="3339"/>
                      <a:pt x="3940" y="3216"/>
                      <a:pt x="4119" y="2969"/>
                    </a:cubicBezTo>
                    <a:cubicBezTo>
                      <a:pt x="4444" y="2298"/>
                      <a:pt x="4620" y="2030"/>
                      <a:pt x="4825" y="2030"/>
                    </a:cubicBezTo>
                    <a:cubicBezTo>
                      <a:pt x="5074" y="2030"/>
                      <a:pt x="5363" y="2425"/>
                      <a:pt x="6001" y="2969"/>
                    </a:cubicBezTo>
                    <a:lnTo>
                      <a:pt x="6361" y="2969"/>
                    </a:lnTo>
                    <a:cubicBezTo>
                      <a:pt x="6949" y="2425"/>
                      <a:pt x="7109" y="2030"/>
                      <a:pt x="7322" y="2030"/>
                    </a:cubicBezTo>
                    <a:cubicBezTo>
                      <a:pt x="7500" y="2030"/>
                      <a:pt x="7715" y="2298"/>
                      <a:pt x="8240" y="2969"/>
                    </a:cubicBezTo>
                    <a:cubicBezTo>
                      <a:pt x="8957" y="3959"/>
                      <a:pt x="9674" y="4575"/>
                      <a:pt x="10839" y="4575"/>
                    </a:cubicBezTo>
                    <a:cubicBezTo>
                      <a:pt x="10958" y="4742"/>
                      <a:pt x="11078" y="4796"/>
                      <a:pt x="11183" y="4796"/>
                    </a:cubicBezTo>
                    <a:cubicBezTo>
                      <a:pt x="11396" y="4796"/>
                      <a:pt x="11556" y="4575"/>
                      <a:pt x="11556" y="4575"/>
                    </a:cubicBezTo>
                    <a:cubicBezTo>
                      <a:pt x="12136" y="4021"/>
                      <a:pt x="12609" y="3741"/>
                      <a:pt x="13123" y="3741"/>
                    </a:cubicBezTo>
                    <a:cubicBezTo>
                      <a:pt x="13638" y="3741"/>
                      <a:pt x="14197" y="4021"/>
                      <a:pt x="14958" y="4575"/>
                    </a:cubicBezTo>
                    <a:cubicBezTo>
                      <a:pt x="16751" y="5565"/>
                      <a:pt x="18631" y="6555"/>
                      <a:pt x="20870" y="7668"/>
                    </a:cubicBezTo>
                    <a:cubicBezTo>
                      <a:pt x="20933" y="7755"/>
                      <a:pt x="20999" y="7791"/>
                      <a:pt x="21062" y="7791"/>
                    </a:cubicBezTo>
                    <a:cubicBezTo>
                      <a:pt x="21358" y="7791"/>
                      <a:pt x="21600" y="6964"/>
                      <a:pt x="21230" y="6555"/>
                    </a:cubicBezTo>
                    <a:cubicBezTo>
                      <a:pt x="18631" y="5072"/>
                      <a:pt x="16035" y="2969"/>
                      <a:pt x="13436" y="1979"/>
                    </a:cubicBezTo>
                    <a:cubicBezTo>
                      <a:pt x="13318" y="1813"/>
                      <a:pt x="13108" y="1758"/>
                      <a:pt x="12869" y="1758"/>
                    </a:cubicBezTo>
                    <a:cubicBezTo>
                      <a:pt x="12391" y="1758"/>
                      <a:pt x="11795" y="1979"/>
                      <a:pt x="11556" y="1979"/>
                    </a:cubicBezTo>
                    <a:cubicBezTo>
                      <a:pt x="11225" y="2589"/>
                      <a:pt x="10884" y="2821"/>
                      <a:pt x="10543" y="2821"/>
                    </a:cubicBezTo>
                    <a:cubicBezTo>
                      <a:pt x="9771" y="2821"/>
                      <a:pt x="8986" y="1635"/>
                      <a:pt x="8240" y="863"/>
                    </a:cubicBezTo>
                    <a:cubicBezTo>
                      <a:pt x="7952" y="620"/>
                      <a:pt x="7671" y="533"/>
                      <a:pt x="7400" y="533"/>
                    </a:cubicBezTo>
                    <a:cubicBezTo>
                      <a:pt x="6768" y="533"/>
                      <a:pt x="6211" y="1011"/>
                      <a:pt x="5833" y="1011"/>
                    </a:cubicBezTo>
                    <a:cubicBezTo>
                      <a:pt x="5723" y="1011"/>
                      <a:pt x="5631" y="972"/>
                      <a:pt x="5552" y="863"/>
                    </a:cubicBezTo>
                    <a:cubicBezTo>
                      <a:pt x="5135" y="286"/>
                      <a:pt x="4836" y="44"/>
                      <a:pt x="4591" y="44"/>
                    </a:cubicBezTo>
                    <a:cubicBezTo>
                      <a:pt x="4418" y="44"/>
                      <a:pt x="4269" y="163"/>
                      <a:pt x="4119" y="370"/>
                    </a:cubicBezTo>
                    <a:lnTo>
                      <a:pt x="3762" y="370"/>
                    </a:lnTo>
                    <a:cubicBezTo>
                      <a:pt x="3762" y="123"/>
                      <a:pt x="3649" y="0"/>
                      <a:pt x="3494" y="0"/>
                    </a:cubicBezTo>
                    <a:close/>
                  </a:path>
                </a:pathLst>
              </a:custGeom>
              <a:solidFill>
                <a:srgbClr val="64351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174" name="Google Shape;309;p28"/>
              <p:cNvSpPr/>
              <p:nvPr/>
            </p:nvSpPr>
            <p:spPr>
              <a:xfrm>
                <a:off x="51022" y="4794"/>
                <a:ext cx="639614" cy="23162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524" h="21600" extrusionOk="0">
                    <a:moveTo>
                      <a:pt x="5011" y="1428"/>
                    </a:moveTo>
                    <a:cubicBezTo>
                      <a:pt x="4714" y="1862"/>
                      <a:pt x="4428" y="2165"/>
                      <a:pt x="4161" y="2466"/>
                    </a:cubicBezTo>
                    <a:cubicBezTo>
                      <a:pt x="4428" y="2097"/>
                      <a:pt x="4754" y="1663"/>
                      <a:pt x="5011" y="1428"/>
                    </a:cubicBezTo>
                    <a:close/>
                    <a:moveTo>
                      <a:pt x="3530" y="1069"/>
                    </a:moveTo>
                    <a:cubicBezTo>
                      <a:pt x="3144" y="1069"/>
                      <a:pt x="2597" y="1783"/>
                      <a:pt x="2339" y="2589"/>
                    </a:cubicBezTo>
                    <a:cubicBezTo>
                      <a:pt x="2210" y="2589"/>
                      <a:pt x="2049" y="2944"/>
                      <a:pt x="1792" y="2944"/>
                    </a:cubicBezTo>
                    <a:lnTo>
                      <a:pt x="1792" y="2589"/>
                    </a:lnTo>
                    <a:cubicBezTo>
                      <a:pt x="1792" y="2230"/>
                      <a:pt x="1663" y="2230"/>
                      <a:pt x="1663" y="2230"/>
                    </a:cubicBezTo>
                    <a:cubicBezTo>
                      <a:pt x="1534" y="2230"/>
                      <a:pt x="1405" y="2589"/>
                      <a:pt x="1244" y="2589"/>
                    </a:cubicBezTo>
                    <a:cubicBezTo>
                      <a:pt x="1405" y="2589"/>
                      <a:pt x="1405" y="2230"/>
                      <a:pt x="1244" y="1783"/>
                    </a:cubicBezTo>
                    <a:cubicBezTo>
                      <a:pt x="1115" y="1428"/>
                      <a:pt x="1920" y="1428"/>
                      <a:pt x="2210" y="1428"/>
                    </a:cubicBezTo>
                    <a:cubicBezTo>
                      <a:pt x="2597" y="1428"/>
                      <a:pt x="3144" y="1069"/>
                      <a:pt x="3530" y="1069"/>
                    </a:cubicBezTo>
                    <a:close/>
                    <a:moveTo>
                      <a:pt x="3759" y="2952"/>
                    </a:moveTo>
                    <a:cubicBezTo>
                      <a:pt x="3679" y="3062"/>
                      <a:pt x="3603" y="3177"/>
                      <a:pt x="3530" y="3302"/>
                    </a:cubicBezTo>
                    <a:lnTo>
                      <a:pt x="3401" y="3658"/>
                    </a:lnTo>
                    <a:cubicBezTo>
                      <a:pt x="3014" y="4016"/>
                      <a:pt x="2597" y="4461"/>
                      <a:pt x="2210" y="5174"/>
                    </a:cubicBezTo>
                    <a:cubicBezTo>
                      <a:pt x="2339" y="4819"/>
                      <a:pt x="2467" y="4461"/>
                      <a:pt x="2597" y="3658"/>
                    </a:cubicBezTo>
                    <a:cubicBezTo>
                      <a:pt x="2987" y="3658"/>
                      <a:pt x="3463" y="3036"/>
                      <a:pt x="3759" y="2952"/>
                    </a:cubicBezTo>
                    <a:close/>
                    <a:moveTo>
                      <a:pt x="5558" y="2589"/>
                    </a:moveTo>
                    <a:cubicBezTo>
                      <a:pt x="5428" y="2944"/>
                      <a:pt x="5139" y="3302"/>
                      <a:pt x="5011" y="4016"/>
                    </a:cubicBezTo>
                    <a:cubicBezTo>
                      <a:pt x="4475" y="4450"/>
                      <a:pt x="4094" y="5143"/>
                      <a:pt x="3565" y="5841"/>
                    </a:cubicBezTo>
                    <a:cubicBezTo>
                      <a:pt x="3830" y="5473"/>
                      <a:pt x="3953" y="4785"/>
                      <a:pt x="4077" y="4016"/>
                    </a:cubicBezTo>
                    <a:cubicBezTo>
                      <a:pt x="4624" y="3658"/>
                      <a:pt x="5011" y="2944"/>
                      <a:pt x="5558" y="2589"/>
                    </a:cubicBezTo>
                    <a:close/>
                    <a:moveTo>
                      <a:pt x="18371" y="15897"/>
                    </a:moveTo>
                    <a:cubicBezTo>
                      <a:pt x="18257" y="16023"/>
                      <a:pt x="18139" y="16175"/>
                      <a:pt x="18016" y="16329"/>
                    </a:cubicBezTo>
                    <a:cubicBezTo>
                      <a:pt x="18097" y="16101"/>
                      <a:pt x="18243" y="16018"/>
                      <a:pt x="18371" y="15897"/>
                    </a:cubicBezTo>
                    <a:close/>
                    <a:moveTo>
                      <a:pt x="11873" y="17997"/>
                    </a:moveTo>
                    <a:cubicBezTo>
                      <a:pt x="11835" y="18091"/>
                      <a:pt x="11795" y="18198"/>
                      <a:pt x="11709" y="18201"/>
                    </a:cubicBezTo>
                    <a:cubicBezTo>
                      <a:pt x="11762" y="18138"/>
                      <a:pt x="11817" y="18068"/>
                      <a:pt x="11873" y="17997"/>
                    </a:cubicBezTo>
                    <a:close/>
                    <a:moveTo>
                      <a:pt x="18434" y="17398"/>
                    </a:moveTo>
                    <a:cubicBezTo>
                      <a:pt x="18144" y="17845"/>
                      <a:pt x="17886" y="18559"/>
                      <a:pt x="17758" y="18915"/>
                    </a:cubicBezTo>
                    <a:cubicBezTo>
                      <a:pt x="17758" y="19273"/>
                      <a:pt x="17758" y="19273"/>
                      <a:pt x="17629" y="19273"/>
                    </a:cubicBezTo>
                    <a:lnTo>
                      <a:pt x="17339" y="19273"/>
                    </a:lnTo>
                    <a:cubicBezTo>
                      <a:pt x="17501" y="18915"/>
                      <a:pt x="17501" y="18559"/>
                      <a:pt x="17501" y="18559"/>
                    </a:cubicBezTo>
                    <a:cubicBezTo>
                      <a:pt x="17501" y="18201"/>
                      <a:pt x="17501" y="18201"/>
                      <a:pt x="17629" y="18201"/>
                    </a:cubicBezTo>
                    <a:cubicBezTo>
                      <a:pt x="17886" y="17845"/>
                      <a:pt x="18144" y="17398"/>
                      <a:pt x="18434" y="17398"/>
                    </a:cubicBezTo>
                    <a:close/>
                    <a:moveTo>
                      <a:pt x="18305" y="9993"/>
                    </a:moveTo>
                    <a:cubicBezTo>
                      <a:pt x="17629" y="11152"/>
                      <a:pt x="16953" y="12224"/>
                      <a:pt x="16405" y="13382"/>
                    </a:cubicBezTo>
                    <a:cubicBezTo>
                      <a:pt x="16020" y="14096"/>
                      <a:pt x="14925" y="15168"/>
                      <a:pt x="14796" y="16684"/>
                    </a:cubicBezTo>
                    <a:cubicBezTo>
                      <a:pt x="13605" y="17398"/>
                      <a:pt x="12382" y="19273"/>
                      <a:pt x="11190" y="20076"/>
                    </a:cubicBezTo>
                    <a:cubicBezTo>
                      <a:pt x="11706" y="19273"/>
                      <a:pt x="12801" y="18201"/>
                      <a:pt x="13058" y="17845"/>
                    </a:cubicBezTo>
                    <a:cubicBezTo>
                      <a:pt x="13605" y="17043"/>
                      <a:pt x="14281" y="16684"/>
                      <a:pt x="14668" y="15168"/>
                    </a:cubicBezTo>
                    <a:cubicBezTo>
                      <a:pt x="14668" y="15168"/>
                      <a:pt x="14668" y="14810"/>
                      <a:pt x="14538" y="14810"/>
                    </a:cubicBezTo>
                    <a:cubicBezTo>
                      <a:pt x="15215" y="14096"/>
                      <a:pt x="15890" y="12938"/>
                      <a:pt x="16405" y="12579"/>
                    </a:cubicBezTo>
                    <a:cubicBezTo>
                      <a:pt x="16953" y="11865"/>
                      <a:pt x="17629" y="10707"/>
                      <a:pt x="18305" y="9993"/>
                    </a:cubicBezTo>
                    <a:close/>
                    <a:moveTo>
                      <a:pt x="17501" y="15615"/>
                    </a:moveTo>
                    <a:cubicBezTo>
                      <a:pt x="17082" y="16329"/>
                      <a:pt x="16696" y="17043"/>
                      <a:pt x="16405" y="17845"/>
                    </a:cubicBezTo>
                    <a:lnTo>
                      <a:pt x="16277" y="18201"/>
                    </a:lnTo>
                    <a:cubicBezTo>
                      <a:pt x="16020" y="18559"/>
                      <a:pt x="15730" y="18559"/>
                      <a:pt x="15472" y="18915"/>
                    </a:cubicBezTo>
                    <a:cubicBezTo>
                      <a:pt x="15086" y="19273"/>
                      <a:pt x="14538" y="19629"/>
                      <a:pt x="13991" y="19629"/>
                    </a:cubicBezTo>
                    <a:cubicBezTo>
                      <a:pt x="13734" y="20076"/>
                      <a:pt x="13476" y="20076"/>
                      <a:pt x="13187" y="20431"/>
                    </a:cubicBezTo>
                    <a:cubicBezTo>
                      <a:pt x="13734" y="19629"/>
                      <a:pt x="14281" y="19273"/>
                      <a:pt x="14796" y="18559"/>
                    </a:cubicBezTo>
                    <a:cubicBezTo>
                      <a:pt x="15086" y="18559"/>
                      <a:pt x="15343" y="18201"/>
                      <a:pt x="15472" y="17845"/>
                    </a:cubicBezTo>
                    <a:lnTo>
                      <a:pt x="17501" y="15615"/>
                    </a:lnTo>
                    <a:close/>
                    <a:moveTo>
                      <a:pt x="3659" y="0"/>
                    </a:moveTo>
                    <a:cubicBezTo>
                      <a:pt x="3014" y="356"/>
                      <a:pt x="2467" y="356"/>
                      <a:pt x="1792" y="714"/>
                    </a:cubicBezTo>
                    <a:cubicBezTo>
                      <a:pt x="1637" y="714"/>
                      <a:pt x="1457" y="656"/>
                      <a:pt x="1288" y="656"/>
                    </a:cubicBezTo>
                    <a:cubicBezTo>
                      <a:pt x="1034" y="656"/>
                      <a:pt x="806" y="784"/>
                      <a:pt x="729" y="1428"/>
                    </a:cubicBezTo>
                    <a:lnTo>
                      <a:pt x="729" y="1783"/>
                    </a:lnTo>
                    <a:cubicBezTo>
                      <a:pt x="439" y="2230"/>
                      <a:pt x="182" y="2944"/>
                      <a:pt x="53" y="3658"/>
                    </a:cubicBezTo>
                    <a:cubicBezTo>
                      <a:pt x="-76" y="4016"/>
                      <a:pt x="182" y="4461"/>
                      <a:pt x="311" y="4461"/>
                    </a:cubicBezTo>
                    <a:cubicBezTo>
                      <a:pt x="182" y="4461"/>
                      <a:pt x="53" y="4819"/>
                      <a:pt x="53" y="4819"/>
                    </a:cubicBezTo>
                    <a:cubicBezTo>
                      <a:pt x="-76" y="5174"/>
                      <a:pt x="53" y="5888"/>
                      <a:pt x="182" y="5888"/>
                    </a:cubicBezTo>
                    <a:cubicBezTo>
                      <a:pt x="598" y="5533"/>
                      <a:pt x="856" y="4824"/>
                      <a:pt x="1113" y="4024"/>
                    </a:cubicBezTo>
                    <a:cubicBezTo>
                      <a:pt x="856" y="4824"/>
                      <a:pt x="599" y="5533"/>
                      <a:pt x="439" y="5888"/>
                    </a:cubicBezTo>
                    <a:cubicBezTo>
                      <a:pt x="311" y="6247"/>
                      <a:pt x="439" y="6691"/>
                      <a:pt x="600" y="6691"/>
                    </a:cubicBezTo>
                    <a:cubicBezTo>
                      <a:pt x="858" y="6247"/>
                      <a:pt x="1663" y="4461"/>
                      <a:pt x="2210" y="3658"/>
                    </a:cubicBezTo>
                    <a:cubicBezTo>
                      <a:pt x="1792" y="5174"/>
                      <a:pt x="1115" y="6247"/>
                      <a:pt x="858" y="7763"/>
                    </a:cubicBezTo>
                    <a:cubicBezTo>
                      <a:pt x="729" y="8119"/>
                      <a:pt x="858" y="8477"/>
                      <a:pt x="1115" y="8477"/>
                    </a:cubicBezTo>
                    <a:cubicBezTo>
                      <a:pt x="1405" y="7763"/>
                      <a:pt x="1792" y="7405"/>
                      <a:pt x="2210" y="6691"/>
                    </a:cubicBezTo>
                    <a:cubicBezTo>
                      <a:pt x="2597" y="6247"/>
                      <a:pt x="3014" y="5174"/>
                      <a:pt x="3401" y="4819"/>
                    </a:cubicBezTo>
                    <a:cubicBezTo>
                      <a:pt x="3144" y="5533"/>
                      <a:pt x="2725" y="6247"/>
                      <a:pt x="2597" y="6691"/>
                    </a:cubicBezTo>
                    <a:cubicBezTo>
                      <a:pt x="2210" y="7763"/>
                      <a:pt x="1792" y="8477"/>
                      <a:pt x="1405" y="9635"/>
                    </a:cubicBezTo>
                    <a:cubicBezTo>
                      <a:pt x="1171" y="9925"/>
                      <a:pt x="1315" y="10446"/>
                      <a:pt x="1448" y="10446"/>
                    </a:cubicBezTo>
                    <a:cubicBezTo>
                      <a:pt x="1479" y="10446"/>
                      <a:pt x="1509" y="10417"/>
                      <a:pt x="1534" y="10349"/>
                    </a:cubicBezTo>
                    <a:cubicBezTo>
                      <a:pt x="2597" y="8921"/>
                      <a:pt x="3659" y="6691"/>
                      <a:pt x="4753" y="5533"/>
                    </a:cubicBezTo>
                    <a:cubicBezTo>
                      <a:pt x="4334" y="6247"/>
                      <a:pt x="3819" y="7049"/>
                      <a:pt x="3530" y="7405"/>
                    </a:cubicBezTo>
                    <a:cubicBezTo>
                      <a:pt x="3144" y="8477"/>
                      <a:pt x="2597" y="9280"/>
                      <a:pt x="2210" y="10349"/>
                    </a:cubicBezTo>
                    <a:cubicBezTo>
                      <a:pt x="2049" y="10707"/>
                      <a:pt x="2210" y="11510"/>
                      <a:pt x="2339" y="11510"/>
                    </a:cubicBezTo>
                    <a:cubicBezTo>
                      <a:pt x="2854" y="10707"/>
                      <a:pt x="3530" y="9993"/>
                      <a:pt x="4077" y="9280"/>
                    </a:cubicBezTo>
                    <a:cubicBezTo>
                      <a:pt x="4463" y="8477"/>
                      <a:pt x="4753" y="8119"/>
                      <a:pt x="5139" y="7763"/>
                    </a:cubicBezTo>
                    <a:cubicBezTo>
                      <a:pt x="5139" y="7763"/>
                      <a:pt x="5825" y="6814"/>
                      <a:pt x="6022" y="6814"/>
                    </a:cubicBezTo>
                    <a:cubicBezTo>
                      <a:pt x="6102" y="6814"/>
                      <a:pt x="6102" y="6968"/>
                      <a:pt x="5944" y="7405"/>
                    </a:cubicBezTo>
                    <a:cubicBezTo>
                      <a:pt x="5853" y="7658"/>
                      <a:pt x="5955" y="7909"/>
                      <a:pt x="6079" y="7909"/>
                    </a:cubicBezTo>
                    <a:cubicBezTo>
                      <a:pt x="6131" y="7909"/>
                      <a:pt x="6187" y="7868"/>
                      <a:pt x="6234" y="7763"/>
                    </a:cubicBezTo>
                    <a:cubicBezTo>
                      <a:pt x="6362" y="7405"/>
                      <a:pt x="6492" y="7049"/>
                      <a:pt x="6492" y="6247"/>
                    </a:cubicBezTo>
                    <a:lnTo>
                      <a:pt x="6362" y="5888"/>
                    </a:lnTo>
                    <a:cubicBezTo>
                      <a:pt x="6308" y="5841"/>
                      <a:pt x="6246" y="5820"/>
                      <a:pt x="6180" y="5820"/>
                    </a:cubicBezTo>
                    <a:cubicBezTo>
                      <a:pt x="5741" y="5820"/>
                      <a:pt x="5089" y="6738"/>
                      <a:pt x="4753" y="7049"/>
                    </a:cubicBezTo>
                    <a:cubicBezTo>
                      <a:pt x="4334" y="7763"/>
                      <a:pt x="3948" y="8119"/>
                      <a:pt x="3530" y="8921"/>
                    </a:cubicBezTo>
                    <a:cubicBezTo>
                      <a:pt x="3819" y="8119"/>
                      <a:pt x="4206" y="7405"/>
                      <a:pt x="4463" y="7049"/>
                    </a:cubicBezTo>
                    <a:cubicBezTo>
                      <a:pt x="4753" y="6247"/>
                      <a:pt x="5268" y="5533"/>
                      <a:pt x="5428" y="4819"/>
                    </a:cubicBezTo>
                    <a:cubicBezTo>
                      <a:pt x="5944" y="4461"/>
                      <a:pt x="6362" y="3658"/>
                      <a:pt x="6748" y="2944"/>
                    </a:cubicBezTo>
                    <a:cubicBezTo>
                      <a:pt x="6857" y="2944"/>
                      <a:pt x="6987" y="2944"/>
                      <a:pt x="7103" y="2735"/>
                    </a:cubicBezTo>
                    <a:cubicBezTo>
                      <a:pt x="6807" y="3355"/>
                      <a:pt x="6353" y="3739"/>
                      <a:pt x="6234" y="4819"/>
                    </a:cubicBezTo>
                    <a:cubicBezTo>
                      <a:pt x="6234" y="5174"/>
                      <a:pt x="6362" y="5533"/>
                      <a:pt x="6492" y="5533"/>
                    </a:cubicBezTo>
                    <a:cubicBezTo>
                      <a:pt x="7296" y="4819"/>
                      <a:pt x="8101" y="4016"/>
                      <a:pt x="8906" y="2944"/>
                    </a:cubicBezTo>
                    <a:cubicBezTo>
                      <a:pt x="8776" y="3302"/>
                      <a:pt x="8648" y="3302"/>
                      <a:pt x="8487" y="3658"/>
                    </a:cubicBezTo>
                    <a:cubicBezTo>
                      <a:pt x="8101" y="4016"/>
                      <a:pt x="7554" y="4819"/>
                      <a:pt x="7554" y="6247"/>
                    </a:cubicBezTo>
                    <a:cubicBezTo>
                      <a:pt x="7425" y="6247"/>
                      <a:pt x="7554" y="7049"/>
                      <a:pt x="7682" y="7049"/>
                    </a:cubicBezTo>
                    <a:cubicBezTo>
                      <a:pt x="8359" y="6691"/>
                      <a:pt x="9034" y="5533"/>
                      <a:pt x="9710" y="4819"/>
                    </a:cubicBezTo>
                    <a:cubicBezTo>
                      <a:pt x="9968" y="4461"/>
                      <a:pt x="10258" y="4016"/>
                      <a:pt x="10643" y="3658"/>
                    </a:cubicBezTo>
                    <a:cubicBezTo>
                      <a:pt x="9839" y="4819"/>
                      <a:pt x="8906" y="5888"/>
                      <a:pt x="8229" y="7405"/>
                    </a:cubicBezTo>
                    <a:cubicBezTo>
                      <a:pt x="8126" y="7977"/>
                      <a:pt x="8188" y="8605"/>
                      <a:pt x="8349" y="8605"/>
                    </a:cubicBezTo>
                    <a:cubicBezTo>
                      <a:pt x="8389" y="8605"/>
                      <a:pt x="8436" y="8566"/>
                      <a:pt x="8487" y="8477"/>
                    </a:cubicBezTo>
                    <a:cubicBezTo>
                      <a:pt x="9292" y="7763"/>
                      <a:pt x="10258" y="6247"/>
                      <a:pt x="11062" y="5533"/>
                    </a:cubicBezTo>
                    <a:cubicBezTo>
                      <a:pt x="11577" y="4819"/>
                      <a:pt x="12254" y="4016"/>
                      <a:pt x="12801" y="3302"/>
                    </a:cubicBezTo>
                    <a:cubicBezTo>
                      <a:pt x="13058" y="2944"/>
                      <a:pt x="13476" y="2589"/>
                      <a:pt x="13863" y="2230"/>
                    </a:cubicBezTo>
                    <a:cubicBezTo>
                      <a:pt x="13187" y="3302"/>
                      <a:pt x="12382" y="4016"/>
                      <a:pt x="11867" y="5174"/>
                    </a:cubicBezTo>
                    <a:cubicBezTo>
                      <a:pt x="11062" y="6691"/>
                      <a:pt x="10258" y="7763"/>
                      <a:pt x="9581" y="9635"/>
                    </a:cubicBezTo>
                    <a:cubicBezTo>
                      <a:pt x="9453" y="9993"/>
                      <a:pt x="9581" y="10707"/>
                      <a:pt x="9710" y="10707"/>
                    </a:cubicBezTo>
                    <a:cubicBezTo>
                      <a:pt x="10643" y="10707"/>
                      <a:pt x="11867" y="8477"/>
                      <a:pt x="12672" y="7405"/>
                    </a:cubicBezTo>
                    <a:cubicBezTo>
                      <a:pt x="13476" y="6691"/>
                      <a:pt x="14121" y="5888"/>
                      <a:pt x="14925" y="4819"/>
                    </a:cubicBezTo>
                    <a:cubicBezTo>
                      <a:pt x="15343" y="4461"/>
                      <a:pt x="15890" y="3658"/>
                      <a:pt x="16405" y="3302"/>
                    </a:cubicBezTo>
                    <a:cubicBezTo>
                      <a:pt x="16148" y="4016"/>
                      <a:pt x="15730" y="4461"/>
                      <a:pt x="15601" y="4461"/>
                    </a:cubicBezTo>
                    <a:cubicBezTo>
                      <a:pt x="15086" y="5533"/>
                      <a:pt x="14538" y="6247"/>
                      <a:pt x="13991" y="7049"/>
                    </a:cubicBezTo>
                    <a:cubicBezTo>
                      <a:pt x="13605" y="8119"/>
                      <a:pt x="13058" y="8921"/>
                      <a:pt x="12511" y="9635"/>
                    </a:cubicBezTo>
                    <a:cubicBezTo>
                      <a:pt x="12254" y="10349"/>
                      <a:pt x="11996" y="10707"/>
                      <a:pt x="11867" y="11510"/>
                    </a:cubicBezTo>
                    <a:cubicBezTo>
                      <a:pt x="11867" y="11865"/>
                      <a:pt x="11996" y="12224"/>
                      <a:pt x="12124" y="12224"/>
                    </a:cubicBezTo>
                    <a:cubicBezTo>
                      <a:pt x="13316" y="11510"/>
                      <a:pt x="14538" y="9635"/>
                      <a:pt x="15601" y="8119"/>
                    </a:cubicBezTo>
                    <a:cubicBezTo>
                      <a:pt x="16277" y="7763"/>
                      <a:pt x="16824" y="7049"/>
                      <a:pt x="17339" y="6691"/>
                    </a:cubicBezTo>
                    <a:cubicBezTo>
                      <a:pt x="17629" y="6247"/>
                      <a:pt x="18144" y="5533"/>
                      <a:pt x="18563" y="5174"/>
                    </a:cubicBezTo>
                    <a:cubicBezTo>
                      <a:pt x="18144" y="5888"/>
                      <a:pt x="17886" y="6247"/>
                      <a:pt x="17629" y="6691"/>
                    </a:cubicBezTo>
                    <a:cubicBezTo>
                      <a:pt x="17082" y="7405"/>
                      <a:pt x="16405" y="8477"/>
                      <a:pt x="15730" y="9635"/>
                    </a:cubicBezTo>
                    <a:cubicBezTo>
                      <a:pt x="15215" y="10349"/>
                      <a:pt x="13734" y="12224"/>
                      <a:pt x="13605" y="14096"/>
                    </a:cubicBezTo>
                    <a:cubicBezTo>
                      <a:pt x="13476" y="14454"/>
                      <a:pt x="13605" y="14454"/>
                      <a:pt x="13605" y="14810"/>
                    </a:cubicBezTo>
                    <a:cubicBezTo>
                      <a:pt x="13058" y="15168"/>
                      <a:pt x="12511" y="15971"/>
                      <a:pt x="12124" y="16329"/>
                    </a:cubicBezTo>
                    <a:cubicBezTo>
                      <a:pt x="11577" y="17043"/>
                      <a:pt x="11062" y="17845"/>
                      <a:pt x="10515" y="18201"/>
                    </a:cubicBezTo>
                    <a:cubicBezTo>
                      <a:pt x="10258" y="18559"/>
                      <a:pt x="9710" y="19273"/>
                      <a:pt x="9292" y="19629"/>
                    </a:cubicBezTo>
                    <a:cubicBezTo>
                      <a:pt x="10096" y="17845"/>
                      <a:pt x="11448" y="17043"/>
                      <a:pt x="12124" y="15168"/>
                    </a:cubicBezTo>
                    <a:cubicBezTo>
                      <a:pt x="12382" y="14810"/>
                      <a:pt x="12124" y="14096"/>
                      <a:pt x="11996" y="14096"/>
                    </a:cubicBezTo>
                    <a:cubicBezTo>
                      <a:pt x="11190" y="14454"/>
                      <a:pt x="10386" y="15615"/>
                      <a:pt x="9581" y="16684"/>
                    </a:cubicBezTo>
                    <a:cubicBezTo>
                      <a:pt x="9292" y="17043"/>
                      <a:pt x="9034" y="17398"/>
                      <a:pt x="8648" y="17845"/>
                    </a:cubicBezTo>
                    <a:cubicBezTo>
                      <a:pt x="9034" y="17398"/>
                      <a:pt x="9292" y="16684"/>
                      <a:pt x="9581" y="15971"/>
                    </a:cubicBezTo>
                    <a:cubicBezTo>
                      <a:pt x="9710" y="15168"/>
                      <a:pt x="9581" y="14810"/>
                      <a:pt x="9453" y="14810"/>
                    </a:cubicBezTo>
                    <a:cubicBezTo>
                      <a:pt x="8906" y="15168"/>
                      <a:pt x="8359" y="15971"/>
                      <a:pt x="7972" y="16684"/>
                    </a:cubicBezTo>
                    <a:cubicBezTo>
                      <a:pt x="7682" y="17043"/>
                      <a:pt x="7296" y="17845"/>
                      <a:pt x="7039" y="18201"/>
                    </a:cubicBezTo>
                    <a:cubicBezTo>
                      <a:pt x="7167" y="17845"/>
                      <a:pt x="7296" y="17398"/>
                      <a:pt x="7554" y="17043"/>
                    </a:cubicBezTo>
                    <a:cubicBezTo>
                      <a:pt x="7554" y="16684"/>
                      <a:pt x="7554" y="16329"/>
                      <a:pt x="7425" y="15971"/>
                    </a:cubicBezTo>
                    <a:cubicBezTo>
                      <a:pt x="7376" y="15903"/>
                      <a:pt x="7321" y="15874"/>
                      <a:pt x="7261" y="15874"/>
                    </a:cubicBezTo>
                    <a:cubicBezTo>
                      <a:pt x="7013" y="15874"/>
                      <a:pt x="6699" y="16397"/>
                      <a:pt x="6492" y="16684"/>
                    </a:cubicBezTo>
                    <a:cubicBezTo>
                      <a:pt x="6234" y="17043"/>
                      <a:pt x="5944" y="17845"/>
                      <a:pt x="5686" y="18201"/>
                    </a:cubicBezTo>
                    <a:cubicBezTo>
                      <a:pt x="6234" y="17043"/>
                      <a:pt x="6620" y="16329"/>
                      <a:pt x="6877" y="14810"/>
                    </a:cubicBezTo>
                    <a:cubicBezTo>
                      <a:pt x="6877" y="14454"/>
                      <a:pt x="6877" y="14096"/>
                      <a:pt x="6748" y="14096"/>
                    </a:cubicBezTo>
                    <a:cubicBezTo>
                      <a:pt x="6234" y="14096"/>
                      <a:pt x="5686" y="15168"/>
                      <a:pt x="5268" y="15971"/>
                    </a:cubicBezTo>
                    <a:cubicBezTo>
                      <a:pt x="5178" y="15720"/>
                      <a:pt x="5088" y="15427"/>
                      <a:pt x="4997" y="15427"/>
                    </a:cubicBezTo>
                    <a:cubicBezTo>
                      <a:pt x="4959" y="15427"/>
                      <a:pt x="4920" y="15479"/>
                      <a:pt x="4881" y="15615"/>
                    </a:cubicBezTo>
                    <a:cubicBezTo>
                      <a:pt x="4881" y="15971"/>
                      <a:pt x="4753" y="15971"/>
                      <a:pt x="4753" y="16329"/>
                    </a:cubicBezTo>
                    <a:cubicBezTo>
                      <a:pt x="4648" y="16616"/>
                      <a:pt x="4629" y="17139"/>
                      <a:pt x="4762" y="17139"/>
                    </a:cubicBezTo>
                    <a:cubicBezTo>
                      <a:pt x="4793" y="17139"/>
                      <a:pt x="4832" y="17111"/>
                      <a:pt x="4881" y="17043"/>
                    </a:cubicBezTo>
                    <a:cubicBezTo>
                      <a:pt x="5428" y="17043"/>
                      <a:pt x="5815" y="15971"/>
                      <a:pt x="6234" y="15615"/>
                    </a:cubicBezTo>
                    <a:cubicBezTo>
                      <a:pt x="5815" y="17043"/>
                      <a:pt x="5011" y="17845"/>
                      <a:pt x="4624" y="19629"/>
                    </a:cubicBezTo>
                    <a:cubicBezTo>
                      <a:pt x="4624" y="20076"/>
                      <a:pt x="4753" y="20431"/>
                      <a:pt x="4881" y="20431"/>
                    </a:cubicBezTo>
                    <a:cubicBezTo>
                      <a:pt x="5268" y="20076"/>
                      <a:pt x="5686" y="19273"/>
                      <a:pt x="6073" y="18559"/>
                    </a:cubicBezTo>
                    <a:cubicBezTo>
                      <a:pt x="6073" y="18915"/>
                      <a:pt x="5944" y="19273"/>
                      <a:pt x="5815" y="19273"/>
                    </a:cubicBezTo>
                    <a:cubicBezTo>
                      <a:pt x="5815" y="19629"/>
                      <a:pt x="5815" y="20431"/>
                      <a:pt x="5944" y="20431"/>
                    </a:cubicBezTo>
                    <a:cubicBezTo>
                      <a:pt x="6492" y="20431"/>
                      <a:pt x="6877" y="19273"/>
                      <a:pt x="7296" y="18915"/>
                    </a:cubicBezTo>
                    <a:cubicBezTo>
                      <a:pt x="7425" y="18559"/>
                      <a:pt x="7553" y="18559"/>
                      <a:pt x="7682" y="18201"/>
                    </a:cubicBezTo>
                    <a:cubicBezTo>
                      <a:pt x="7425" y="18915"/>
                      <a:pt x="7167" y="19273"/>
                      <a:pt x="6877" y="20431"/>
                    </a:cubicBezTo>
                    <a:cubicBezTo>
                      <a:pt x="6748" y="20789"/>
                      <a:pt x="7039" y="21145"/>
                      <a:pt x="7167" y="21145"/>
                    </a:cubicBezTo>
                    <a:cubicBezTo>
                      <a:pt x="7843" y="20431"/>
                      <a:pt x="8487" y="19273"/>
                      <a:pt x="9034" y="18559"/>
                    </a:cubicBezTo>
                    <a:cubicBezTo>
                      <a:pt x="8906" y="18915"/>
                      <a:pt x="8776" y="19629"/>
                      <a:pt x="8648" y="20076"/>
                    </a:cubicBezTo>
                    <a:cubicBezTo>
                      <a:pt x="8487" y="20431"/>
                      <a:pt x="8648" y="20789"/>
                      <a:pt x="8776" y="21145"/>
                    </a:cubicBezTo>
                    <a:cubicBezTo>
                      <a:pt x="9581" y="21145"/>
                      <a:pt x="10515" y="19273"/>
                      <a:pt x="11320" y="18559"/>
                    </a:cubicBezTo>
                    <a:cubicBezTo>
                      <a:pt x="11348" y="18559"/>
                      <a:pt x="11383" y="18541"/>
                      <a:pt x="11423" y="18509"/>
                    </a:cubicBezTo>
                    <a:cubicBezTo>
                      <a:pt x="11021" y="19006"/>
                      <a:pt x="10515" y="19869"/>
                      <a:pt x="10515" y="20789"/>
                    </a:cubicBezTo>
                    <a:cubicBezTo>
                      <a:pt x="10515" y="21145"/>
                      <a:pt x="10643" y="21503"/>
                      <a:pt x="10643" y="21503"/>
                    </a:cubicBezTo>
                    <a:cubicBezTo>
                      <a:pt x="11256" y="21179"/>
                      <a:pt x="11867" y="20857"/>
                      <a:pt x="12478" y="20269"/>
                    </a:cubicBezTo>
                    <a:cubicBezTo>
                      <a:pt x="12419" y="20405"/>
                      <a:pt x="12382" y="20599"/>
                      <a:pt x="12382" y="20789"/>
                    </a:cubicBezTo>
                    <a:cubicBezTo>
                      <a:pt x="12254" y="20789"/>
                      <a:pt x="12254" y="21503"/>
                      <a:pt x="12382" y="21503"/>
                    </a:cubicBezTo>
                    <a:cubicBezTo>
                      <a:pt x="12511" y="21571"/>
                      <a:pt x="12645" y="21600"/>
                      <a:pt x="12781" y="21600"/>
                    </a:cubicBezTo>
                    <a:cubicBezTo>
                      <a:pt x="13355" y="21600"/>
                      <a:pt x="13967" y="21077"/>
                      <a:pt x="14410" y="20789"/>
                    </a:cubicBezTo>
                    <a:cubicBezTo>
                      <a:pt x="14538" y="20789"/>
                      <a:pt x="14668" y="20789"/>
                      <a:pt x="14668" y="20431"/>
                    </a:cubicBezTo>
                    <a:cubicBezTo>
                      <a:pt x="14668" y="20789"/>
                      <a:pt x="14668" y="21145"/>
                      <a:pt x="14925" y="21145"/>
                    </a:cubicBezTo>
                    <a:cubicBezTo>
                      <a:pt x="15096" y="21195"/>
                      <a:pt x="15269" y="21218"/>
                      <a:pt x="15444" y="21218"/>
                    </a:cubicBezTo>
                    <a:cubicBezTo>
                      <a:pt x="16522" y="21218"/>
                      <a:pt x="17667" y="20382"/>
                      <a:pt x="18691" y="20076"/>
                    </a:cubicBezTo>
                    <a:cubicBezTo>
                      <a:pt x="18820" y="19629"/>
                      <a:pt x="19110" y="19629"/>
                      <a:pt x="19238" y="19629"/>
                    </a:cubicBezTo>
                    <a:cubicBezTo>
                      <a:pt x="19238" y="19629"/>
                      <a:pt x="19367" y="20076"/>
                      <a:pt x="19496" y="20076"/>
                    </a:cubicBezTo>
                    <a:cubicBezTo>
                      <a:pt x="19625" y="19629"/>
                      <a:pt x="19753" y="19629"/>
                      <a:pt x="19915" y="19629"/>
                    </a:cubicBezTo>
                    <a:cubicBezTo>
                      <a:pt x="20300" y="19273"/>
                      <a:pt x="20558" y="19273"/>
                      <a:pt x="20977" y="19273"/>
                    </a:cubicBezTo>
                    <a:cubicBezTo>
                      <a:pt x="21234" y="19273"/>
                      <a:pt x="21363" y="18915"/>
                      <a:pt x="21524" y="18559"/>
                    </a:cubicBezTo>
                    <a:cubicBezTo>
                      <a:pt x="21524" y="18201"/>
                      <a:pt x="21524" y="17398"/>
                      <a:pt x="21363" y="17398"/>
                    </a:cubicBezTo>
                    <a:cubicBezTo>
                      <a:pt x="21105" y="17398"/>
                      <a:pt x="20848" y="17398"/>
                      <a:pt x="20558" y="17845"/>
                    </a:cubicBezTo>
                    <a:lnTo>
                      <a:pt x="20719" y="17398"/>
                    </a:lnTo>
                    <a:cubicBezTo>
                      <a:pt x="20848" y="16684"/>
                      <a:pt x="20719" y="16329"/>
                      <a:pt x="20430" y="16329"/>
                    </a:cubicBezTo>
                    <a:cubicBezTo>
                      <a:pt x="20172" y="16684"/>
                      <a:pt x="19753" y="17043"/>
                      <a:pt x="19367" y="17398"/>
                    </a:cubicBezTo>
                    <a:cubicBezTo>
                      <a:pt x="19238" y="17845"/>
                      <a:pt x="18820" y="18201"/>
                      <a:pt x="18434" y="18559"/>
                    </a:cubicBezTo>
                    <a:cubicBezTo>
                      <a:pt x="18949" y="17398"/>
                      <a:pt x="19625" y="16684"/>
                      <a:pt x="20172" y="15615"/>
                    </a:cubicBezTo>
                    <a:cubicBezTo>
                      <a:pt x="20300" y="15168"/>
                      <a:pt x="20172" y="14454"/>
                      <a:pt x="20043" y="14454"/>
                    </a:cubicBezTo>
                    <a:cubicBezTo>
                      <a:pt x="19967" y="14389"/>
                      <a:pt x="19892" y="14360"/>
                      <a:pt x="19817" y="14360"/>
                    </a:cubicBezTo>
                    <a:cubicBezTo>
                      <a:pt x="19484" y="14360"/>
                      <a:pt x="19163" y="14956"/>
                      <a:pt x="18820" y="15615"/>
                    </a:cubicBezTo>
                    <a:cubicBezTo>
                      <a:pt x="18695" y="15615"/>
                      <a:pt x="18569" y="15699"/>
                      <a:pt x="18440" y="15827"/>
                    </a:cubicBezTo>
                    <a:cubicBezTo>
                      <a:pt x="18487" y="15769"/>
                      <a:pt x="18530" y="15704"/>
                      <a:pt x="18563" y="15615"/>
                    </a:cubicBezTo>
                    <a:cubicBezTo>
                      <a:pt x="19110" y="14810"/>
                      <a:pt x="19625" y="14096"/>
                      <a:pt x="20043" y="12938"/>
                    </a:cubicBezTo>
                    <a:cubicBezTo>
                      <a:pt x="20300" y="12579"/>
                      <a:pt x="20043" y="11865"/>
                      <a:pt x="19915" y="11865"/>
                    </a:cubicBezTo>
                    <a:cubicBezTo>
                      <a:pt x="18434" y="12579"/>
                      <a:pt x="17082" y="15168"/>
                      <a:pt x="15601" y="16329"/>
                    </a:cubicBezTo>
                    <a:cubicBezTo>
                      <a:pt x="16020" y="15615"/>
                      <a:pt x="16535" y="14810"/>
                      <a:pt x="16696" y="14454"/>
                    </a:cubicBezTo>
                    <a:cubicBezTo>
                      <a:pt x="17210" y="13382"/>
                      <a:pt x="17758" y="12579"/>
                      <a:pt x="18305" y="11865"/>
                    </a:cubicBezTo>
                    <a:cubicBezTo>
                      <a:pt x="18691" y="11152"/>
                      <a:pt x="19753" y="9993"/>
                      <a:pt x="20043" y="8119"/>
                    </a:cubicBezTo>
                    <a:cubicBezTo>
                      <a:pt x="20043" y="7763"/>
                      <a:pt x="19915" y="7405"/>
                      <a:pt x="19753" y="7405"/>
                    </a:cubicBezTo>
                    <a:cubicBezTo>
                      <a:pt x="18691" y="8119"/>
                      <a:pt x="17758" y="9280"/>
                      <a:pt x="16824" y="10349"/>
                    </a:cubicBezTo>
                    <a:cubicBezTo>
                      <a:pt x="16405" y="11152"/>
                      <a:pt x="15890" y="11510"/>
                      <a:pt x="15343" y="12224"/>
                    </a:cubicBezTo>
                    <a:cubicBezTo>
                      <a:pt x="15086" y="12579"/>
                      <a:pt x="14796" y="12938"/>
                      <a:pt x="14410" y="13382"/>
                    </a:cubicBezTo>
                    <a:cubicBezTo>
                      <a:pt x="14668" y="12938"/>
                      <a:pt x="15086" y="12224"/>
                      <a:pt x="15215" y="12224"/>
                    </a:cubicBezTo>
                    <a:cubicBezTo>
                      <a:pt x="15890" y="11152"/>
                      <a:pt x="16405" y="9993"/>
                      <a:pt x="17082" y="8921"/>
                    </a:cubicBezTo>
                    <a:cubicBezTo>
                      <a:pt x="17758" y="8119"/>
                      <a:pt x="19110" y="6691"/>
                      <a:pt x="19367" y="4819"/>
                    </a:cubicBezTo>
                    <a:cubicBezTo>
                      <a:pt x="19367" y="4461"/>
                      <a:pt x="19238" y="4016"/>
                      <a:pt x="19110" y="4016"/>
                    </a:cubicBezTo>
                    <a:cubicBezTo>
                      <a:pt x="19027" y="3914"/>
                      <a:pt x="18936" y="3870"/>
                      <a:pt x="18842" y="3870"/>
                    </a:cubicBezTo>
                    <a:cubicBezTo>
                      <a:pt x="18607" y="3870"/>
                      <a:pt x="18351" y="4142"/>
                      <a:pt x="18144" y="4461"/>
                    </a:cubicBezTo>
                    <a:cubicBezTo>
                      <a:pt x="17501" y="5174"/>
                      <a:pt x="16824" y="5533"/>
                      <a:pt x="16148" y="6247"/>
                    </a:cubicBezTo>
                    <a:cubicBezTo>
                      <a:pt x="15343" y="7405"/>
                      <a:pt x="14538" y="8477"/>
                      <a:pt x="13734" y="9280"/>
                    </a:cubicBezTo>
                    <a:cubicBezTo>
                      <a:pt x="14121" y="8477"/>
                      <a:pt x="14538" y="7763"/>
                      <a:pt x="15086" y="7049"/>
                    </a:cubicBezTo>
                    <a:cubicBezTo>
                      <a:pt x="15601" y="6247"/>
                      <a:pt x="16148" y="5174"/>
                      <a:pt x="16535" y="4461"/>
                    </a:cubicBezTo>
                    <a:cubicBezTo>
                      <a:pt x="16824" y="3658"/>
                      <a:pt x="17210" y="3658"/>
                      <a:pt x="17339" y="2589"/>
                    </a:cubicBezTo>
                    <a:cubicBezTo>
                      <a:pt x="17339" y="2230"/>
                      <a:pt x="17210" y="1783"/>
                      <a:pt x="17082" y="1783"/>
                    </a:cubicBezTo>
                    <a:cubicBezTo>
                      <a:pt x="15890" y="1783"/>
                      <a:pt x="14668" y="3658"/>
                      <a:pt x="13605" y="5174"/>
                    </a:cubicBezTo>
                    <a:cubicBezTo>
                      <a:pt x="13058" y="5533"/>
                      <a:pt x="12382" y="6247"/>
                      <a:pt x="11867" y="7049"/>
                    </a:cubicBezTo>
                    <a:cubicBezTo>
                      <a:pt x="11448" y="7405"/>
                      <a:pt x="11062" y="8119"/>
                      <a:pt x="10643" y="8921"/>
                    </a:cubicBezTo>
                    <a:cubicBezTo>
                      <a:pt x="11320" y="7405"/>
                      <a:pt x="11996" y="6691"/>
                      <a:pt x="12672" y="5533"/>
                    </a:cubicBezTo>
                    <a:cubicBezTo>
                      <a:pt x="13316" y="4461"/>
                      <a:pt x="14281" y="3302"/>
                      <a:pt x="14796" y="1428"/>
                    </a:cubicBezTo>
                    <a:cubicBezTo>
                      <a:pt x="14925" y="1069"/>
                      <a:pt x="14925" y="356"/>
                      <a:pt x="14668" y="356"/>
                    </a:cubicBezTo>
                    <a:cubicBezTo>
                      <a:pt x="13734" y="356"/>
                      <a:pt x="12672" y="2230"/>
                      <a:pt x="11867" y="2944"/>
                    </a:cubicBezTo>
                    <a:cubicBezTo>
                      <a:pt x="12124" y="2589"/>
                      <a:pt x="12382" y="1783"/>
                      <a:pt x="12672" y="1428"/>
                    </a:cubicBezTo>
                    <a:cubicBezTo>
                      <a:pt x="12929" y="1069"/>
                      <a:pt x="12672" y="356"/>
                      <a:pt x="12511" y="356"/>
                    </a:cubicBezTo>
                    <a:cubicBezTo>
                      <a:pt x="11867" y="714"/>
                      <a:pt x="11190" y="1428"/>
                      <a:pt x="10643" y="2230"/>
                    </a:cubicBezTo>
                    <a:cubicBezTo>
                      <a:pt x="9839" y="3302"/>
                      <a:pt x="9034" y="4819"/>
                      <a:pt x="8229" y="5174"/>
                    </a:cubicBezTo>
                    <a:cubicBezTo>
                      <a:pt x="8648" y="4461"/>
                      <a:pt x="9163" y="3658"/>
                      <a:pt x="9453" y="3302"/>
                    </a:cubicBezTo>
                    <a:cubicBezTo>
                      <a:pt x="9839" y="2589"/>
                      <a:pt x="10386" y="2230"/>
                      <a:pt x="10773" y="1069"/>
                    </a:cubicBezTo>
                    <a:cubicBezTo>
                      <a:pt x="10901" y="356"/>
                      <a:pt x="10643" y="0"/>
                      <a:pt x="10515" y="0"/>
                    </a:cubicBezTo>
                    <a:cubicBezTo>
                      <a:pt x="9581" y="714"/>
                      <a:pt x="8648" y="1783"/>
                      <a:pt x="7843" y="2944"/>
                    </a:cubicBezTo>
                    <a:cubicBezTo>
                      <a:pt x="8229" y="2230"/>
                      <a:pt x="8648" y="1783"/>
                      <a:pt x="9034" y="714"/>
                    </a:cubicBezTo>
                    <a:cubicBezTo>
                      <a:pt x="9034" y="714"/>
                      <a:pt x="9034" y="0"/>
                      <a:pt x="8906" y="0"/>
                    </a:cubicBezTo>
                    <a:lnTo>
                      <a:pt x="8359" y="0"/>
                    </a:lnTo>
                    <a:cubicBezTo>
                      <a:pt x="8101" y="356"/>
                      <a:pt x="7682" y="714"/>
                      <a:pt x="7425" y="1069"/>
                    </a:cubicBezTo>
                    <a:cubicBezTo>
                      <a:pt x="7296" y="1069"/>
                      <a:pt x="7296" y="1428"/>
                      <a:pt x="7167" y="1428"/>
                    </a:cubicBezTo>
                    <a:cubicBezTo>
                      <a:pt x="7296" y="1069"/>
                      <a:pt x="7425" y="1069"/>
                      <a:pt x="7425" y="714"/>
                    </a:cubicBezTo>
                    <a:cubicBezTo>
                      <a:pt x="7554" y="356"/>
                      <a:pt x="7554" y="356"/>
                      <a:pt x="7554" y="0"/>
                    </a:cubicBezTo>
                    <a:lnTo>
                      <a:pt x="7296" y="0"/>
                    </a:lnTo>
                    <a:cubicBezTo>
                      <a:pt x="7167" y="0"/>
                      <a:pt x="6877" y="356"/>
                      <a:pt x="6620" y="356"/>
                    </a:cubicBezTo>
                    <a:cubicBezTo>
                      <a:pt x="6362" y="356"/>
                      <a:pt x="6234" y="714"/>
                      <a:pt x="5944" y="714"/>
                    </a:cubicBezTo>
                    <a:lnTo>
                      <a:pt x="5944" y="356"/>
                    </a:lnTo>
                    <a:lnTo>
                      <a:pt x="5268" y="356"/>
                    </a:lnTo>
                    <a:cubicBezTo>
                      <a:pt x="4753" y="356"/>
                      <a:pt x="4206" y="356"/>
                      <a:pt x="3659" y="0"/>
                    </a:cubicBezTo>
                    <a:close/>
                  </a:path>
                </a:pathLst>
              </a:custGeom>
              <a:solidFill>
                <a:srgbClr val="64351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175" name="Google Shape;310;p28"/>
              <p:cNvSpPr/>
              <p:nvPr/>
            </p:nvSpPr>
            <p:spPr>
              <a:xfrm>
                <a:off x="437567" y="2888"/>
                <a:ext cx="289511" cy="22259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302" h="21600" extrusionOk="0">
                    <a:moveTo>
                      <a:pt x="5952" y="2041"/>
                    </a:moveTo>
                    <a:cubicBezTo>
                      <a:pt x="6303" y="2041"/>
                      <a:pt x="6585" y="2041"/>
                      <a:pt x="6585" y="2506"/>
                    </a:cubicBezTo>
                    <a:cubicBezTo>
                      <a:pt x="5952" y="2506"/>
                      <a:pt x="5106" y="2506"/>
                      <a:pt x="4543" y="2879"/>
                    </a:cubicBezTo>
                    <a:cubicBezTo>
                      <a:pt x="4826" y="2506"/>
                      <a:pt x="5389" y="2506"/>
                      <a:pt x="5952" y="2041"/>
                    </a:cubicBezTo>
                    <a:close/>
                    <a:moveTo>
                      <a:pt x="14186" y="4827"/>
                    </a:moveTo>
                    <a:cubicBezTo>
                      <a:pt x="14469" y="5199"/>
                      <a:pt x="14749" y="5199"/>
                      <a:pt x="15102" y="5199"/>
                    </a:cubicBezTo>
                    <a:cubicBezTo>
                      <a:pt x="15102" y="5569"/>
                      <a:pt x="15382" y="5569"/>
                      <a:pt x="15382" y="5569"/>
                    </a:cubicBezTo>
                    <a:cubicBezTo>
                      <a:pt x="15102" y="5942"/>
                      <a:pt x="14749" y="5942"/>
                      <a:pt x="14749" y="6312"/>
                    </a:cubicBezTo>
                    <a:cubicBezTo>
                      <a:pt x="14186" y="5942"/>
                      <a:pt x="14186" y="5199"/>
                      <a:pt x="14186" y="4827"/>
                    </a:cubicBezTo>
                    <a:close/>
                    <a:moveTo>
                      <a:pt x="8064" y="5569"/>
                    </a:moveTo>
                    <a:cubicBezTo>
                      <a:pt x="8345" y="5569"/>
                      <a:pt x="8625" y="5942"/>
                      <a:pt x="8625" y="6312"/>
                    </a:cubicBezTo>
                    <a:cubicBezTo>
                      <a:pt x="8064" y="6685"/>
                      <a:pt x="7148" y="6685"/>
                      <a:pt x="6585" y="7147"/>
                    </a:cubicBezTo>
                    <a:cubicBezTo>
                      <a:pt x="5952" y="7147"/>
                      <a:pt x="4826" y="7147"/>
                      <a:pt x="5952" y="6312"/>
                    </a:cubicBezTo>
                    <a:cubicBezTo>
                      <a:pt x="6866" y="5942"/>
                      <a:pt x="7148" y="5569"/>
                      <a:pt x="8064" y="5569"/>
                    </a:cubicBezTo>
                    <a:close/>
                    <a:moveTo>
                      <a:pt x="15382" y="7890"/>
                    </a:moveTo>
                    <a:lnTo>
                      <a:pt x="15665" y="8263"/>
                    </a:lnTo>
                    <a:cubicBezTo>
                      <a:pt x="15382" y="8263"/>
                      <a:pt x="15382" y="8633"/>
                      <a:pt x="15102" y="9006"/>
                    </a:cubicBezTo>
                    <a:cubicBezTo>
                      <a:pt x="15102" y="8633"/>
                      <a:pt x="15102" y="8633"/>
                      <a:pt x="14749" y="8263"/>
                    </a:cubicBezTo>
                    <a:lnTo>
                      <a:pt x="15102" y="8263"/>
                    </a:lnTo>
                    <a:cubicBezTo>
                      <a:pt x="15102" y="8263"/>
                      <a:pt x="15102" y="7890"/>
                      <a:pt x="15382" y="7890"/>
                    </a:cubicBezTo>
                    <a:close/>
                    <a:moveTo>
                      <a:pt x="17142" y="7147"/>
                    </a:moveTo>
                    <a:lnTo>
                      <a:pt x="17424" y="7520"/>
                    </a:lnTo>
                    <a:cubicBezTo>
                      <a:pt x="17424" y="7890"/>
                      <a:pt x="17705" y="7890"/>
                      <a:pt x="17705" y="7890"/>
                    </a:cubicBezTo>
                    <a:cubicBezTo>
                      <a:pt x="17424" y="8633"/>
                      <a:pt x="16861" y="9468"/>
                      <a:pt x="16509" y="10584"/>
                    </a:cubicBezTo>
                    <a:cubicBezTo>
                      <a:pt x="16228" y="10954"/>
                      <a:pt x="16228" y="11326"/>
                      <a:pt x="15945" y="11789"/>
                    </a:cubicBezTo>
                    <a:cubicBezTo>
                      <a:pt x="15945" y="11326"/>
                      <a:pt x="15665" y="10954"/>
                      <a:pt x="15665" y="10584"/>
                    </a:cubicBezTo>
                    <a:cubicBezTo>
                      <a:pt x="16228" y="9468"/>
                      <a:pt x="16861" y="8263"/>
                      <a:pt x="17142" y="7147"/>
                    </a:cubicBezTo>
                    <a:close/>
                    <a:moveTo>
                      <a:pt x="18621" y="9006"/>
                    </a:moveTo>
                    <a:lnTo>
                      <a:pt x="18621" y="10584"/>
                    </a:lnTo>
                    <a:cubicBezTo>
                      <a:pt x="17988" y="11326"/>
                      <a:pt x="17705" y="12162"/>
                      <a:pt x="17424" y="12904"/>
                    </a:cubicBezTo>
                    <a:cubicBezTo>
                      <a:pt x="17142" y="13275"/>
                      <a:pt x="17142" y="13647"/>
                      <a:pt x="16861" y="14483"/>
                    </a:cubicBezTo>
                    <a:cubicBezTo>
                      <a:pt x="16509" y="14110"/>
                      <a:pt x="16509" y="13647"/>
                      <a:pt x="16509" y="13647"/>
                    </a:cubicBezTo>
                    <a:cubicBezTo>
                      <a:pt x="16509" y="13275"/>
                      <a:pt x="16861" y="12904"/>
                      <a:pt x="16861" y="12532"/>
                    </a:cubicBezTo>
                    <a:cubicBezTo>
                      <a:pt x="17424" y="11326"/>
                      <a:pt x="18268" y="10211"/>
                      <a:pt x="18621" y="9006"/>
                    </a:cubicBezTo>
                    <a:close/>
                    <a:moveTo>
                      <a:pt x="18615" y="13288"/>
                    </a:moveTo>
                    <a:cubicBezTo>
                      <a:pt x="18266" y="14118"/>
                      <a:pt x="17988" y="14855"/>
                      <a:pt x="17988" y="15225"/>
                    </a:cubicBezTo>
                    <a:lnTo>
                      <a:pt x="17988" y="15595"/>
                    </a:lnTo>
                    <a:cubicBezTo>
                      <a:pt x="17705" y="15595"/>
                      <a:pt x="17705" y="15595"/>
                      <a:pt x="17705" y="15225"/>
                    </a:cubicBezTo>
                    <a:cubicBezTo>
                      <a:pt x="17985" y="14855"/>
                      <a:pt x="18266" y="14118"/>
                      <a:pt x="18615" y="13288"/>
                    </a:cubicBezTo>
                    <a:close/>
                    <a:moveTo>
                      <a:pt x="19184" y="16803"/>
                    </a:moveTo>
                    <a:cubicBezTo>
                      <a:pt x="19184" y="17919"/>
                      <a:pt x="18621" y="18289"/>
                      <a:pt x="18268" y="19124"/>
                    </a:cubicBezTo>
                    <a:cubicBezTo>
                      <a:pt x="18621" y="18289"/>
                      <a:pt x="18901" y="17546"/>
                      <a:pt x="19184" y="16803"/>
                    </a:cubicBezTo>
                    <a:close/>
                    <a:moveTo>
                      <a:pt x="20937" y="0"/>
                    </a:moveTo>
                    <a:cubicBezTo>
                      <a:pt x="20840" y="0"/>
                      <a:pt x="20739" y="57"/>
                      <a:pt x="20663" y="185"/>
                    </a:cubicBezTo>
                    <a:cubicBezTo>
                      <a:pt x="20663" y="555"/>
                      <a:pt x="20663" y="555"/>
                      <a:pt x="20380" y="555"/>
                    </a:cubicBezTo>
                    <a:lnTo>
                      <a:pt x="19747" y="555"/>
                    </a:lnTo>
                    <a:cubicBezTo>
                      <a:pt x="19464" y="928"/>
                      <a:pt x="19184" y="928"/>
                      <a:pt x="18621" y="1298"/>
                    </a:cubicBezTo>
                    <a:cubicBezTo>
                      <a:pt x="18621" y="928"/>
                      <a:pt x="18268" y="928"/>
                      <a:pt x="17988" y="928"/>
                    </a:cubicBezTo>
                    <a:cubicBezTo>
                      <a:pt x="17142" y="928"/>
                      <a:pt x="16228" y="1298"/>
                      <a:pt x="15382" y="1671"/>
                    </a:cubicBezTo>
                    <a:cubicBezTo>
                      <a:pt x="15102" y="1671"/>
                      <a:pt x="14749" y="2041"/>
                      <a:pt x="14186" y="2041"/>
                    </a:cubicBezTo>
                    <a:lnTo>
                      <a:pt x="13623" y="2041"/>
                    </a:lnTo>
                    <a:cubicBezTo>
                      <a:pt x="14469" y="2041"/>
                      <a:pt x="15382" y="1671"/>
                      <a:pt x="15945" y="1298"/>
                    </a:cubicBezTo>
                    <a:cubicBezTo>
                      <a:pt x="16228" y="1298"/>
                      <a:pt x="16228" y="555"/>
                      <a:pt x="15945" y="555"/>
                    </a:cubicBezTo>
                    <a:cubicBezTo>
                      <a:pt x="15102" y="555"/>
                      <a:pt x="13906" y="555"/>
                      <a:pt x="12990" y="1298"/>
                    </a:cubicBezTo>
                    <a:cubicBezTo>
                      <a:pt x="12990" y="928"/>
                      <a:pt x="12709" y="555"/>
                      <a:pt x="12427" y="555"/>
                    </a:cubicBezTo>
                    <a:cubicBezTo>
                      <a:pt x="11230" y="928"/>
                      <a:pt x="10387" y="1298"/>
                      <a:pt x="9188" y="1671"/>
                    </a:cubicBezTo>
                    <a:cubicBezTo>
                      <a:pt x="8345" y="1671"/>
                      <a:pt x="7711" y="1298"/>
                      <a:pt x="7148" y="1298"/>
                    </a:cubicBezTo>
                    <a:cubicBezTo>
                      <a:pt x="7148" y="928"/>
                      <a:pt x="6866" y="928"/>
                      <a:pt x="6866" y="928"/>
                    </a:cubicBezTo>
                    <a:lnTo>
                      <a:pt x="5669" y="928"/>
                    </a:lnTo>
                    <a:cubicBezTo>
                      <a:pt x="3910" y="928"/>
                      <a:pt x="1587" y="1298"/>
                      <a:pt x="111" y="2879"/>
                    </a:cubicBezTo>
                    <a:cubicBezTo>
                      <a:pt x="-172" y="3249"/>
                      <a:pt x="111" y="3621"/>
                      <a:pt x="674" y="3621"/>
                    </a:cubicBezTo>
                    <a:cubicBezTo>
                      <a:pt x="1307" y="3621"/>
                      <a:pt x="1870" y="3249"/>
                      <a:pt x="2433" y="3249"/>
                    </a:cubicBezTo>
                    <a:cubicBezTo>
                      <a:pt x="2433" y="3249"/>
                      <a:pt x="2433" y="3621"/>
                      <a:pt x="2784" y="3621"/>
                    </a:cubicBezTo>
                    <a:cubicBezTo>
                      <a:pt x="3196" y="3730"/>
                      <a:pt x="3590" y="3774"/>
                      <a:pt x="3980" y="3774"/>
                    </a:cubicBezTo>
                    <a:cubicBezTo>
                      <a:pt x="4917" y="3774"/>
                      <a:pt x="5822" y="3512"/>
                      <a:pt x="6866" y="3249"/>
                    </a:cubicBezTo>
                    <a:lnTo>
                      <a:pt x="6866" y="3621"/>
                    </a:lnTo>
                    <a:cubicBezTo>
                      <a:pt x="6393" y="3621"/>
                      <a:pt x="6517" y="4470"/>
                      <a:pt x="6734" y="4470"/>
                    </a:cubicBezTo>
                    <a:cubicBezTo>
                      <a:pt x="6775" y="4470"/>
                      <a:pt x="6820" y="4438"/>
                      <a:pt x="6866" y="4364"/>
                    </a:cubicBezTo>
                    <a:cubicBezTo>
                      <a:pt x="7148" y="4364"/>
                      <a:pt x="7429" y="3991"/>
                      <a:pt x="7711" y="3991"/>
                    </a:cubicBezTo>
                    <a:cubicBezTo>
                      <a:pt x="9188" y="4364"/>
                      <a:pt x="10667" y="4364"/>
                      <a:pt x="12146" y="4827"/>
                    </a:cubicBezTo>
                    <a:cubicBezTo>
                      <a:pt x="11230" y="5199"/>
                      <a:pt x="9824" y="5569"/>
                      <a:pt x="9471" y="5942"/>
                    </a:cubicBezTo>
                    <a:cubicBezTo>
                      <a:pt x="9471" y="5199"/>
                      <a:pt x="9188" y="4827"/>
                      <a:pt x="8625" y="4364"/>
                    </a:cubicBezTo>
                    <a:cubicBezTo>
                      <a:pt x="8514" y="4318"/>
                      <a:pt x="8365" y="4296"/>
                      <a:pt x="8192" y="4296"/>
                    </a:cubicBezTo>
                    <a:cubicBezTo>
                      <a:pt x="6969" y="4296"/>
                      <a:pt x="4500" y="5382"/>
                      <a:pt x="4193" y="6685"/>
                    </a:cubicBezTo>
                    <a:cubicBezTo>
                      <a:pt x="3988" y="8097"/>
                      <a:pt x="4855" y="8290"/>
                      <a:pt x="5696" y="8290"/>
                    </a:cubicBezTo>
                    <a:cubicBezTo>
                      <a:pt x="6016" y="8290"/>
                      <a:pt x="6334" y="8263"/>
                      <a:pt x="6585" y="8263"/>
                    </a:cubicBezTo>
                    <a:cubicBezTo>
                      <a:pt x="7148" y="8263"/>
                      <a:pt x="7711" y="7890"/>
                      <a:pt x="8625" y="7520"/>
                    </a:cubicBezTo>
                    <a:cubicBezTo>
                      <a:pt x="8345" y="7890"/>
                      <a:pt x="8345" y="8263"/>
                      <a:pt x="8064" y="8633"/>
                    </a:cubicBezTo>
                    <a:cubicBezTo>
                      <a:pt x="7711" y="9468"/>
                      <a:pt x="7429" y="9841"/>
                      <a:pt x="7429" y="10211"/>
                    </a:cubicBezTo>
                    <a:cubicBezTo>
                      <a:pt x="7223" y="10755"/>
                      <a:pt x="7470" y="11101"/>
                      <a:pt x="7755" y="11101"/>
                    </a:cubicBezTo>
                    <a:cubicBezTo>
                      <a:pt x="7860" y="11101"/>
                      <a:pt x="7969" y="11054"/>
                      <a:pt x="8064" y="10954"/>
                    </a:cubicBezTo>
                    <a:cubicBezTo>
                      <a:pt x="8625" y="10584"/>
                      <a:pt x="8908" y="9841"/>
                      <a:pt x="9188" y="9006"/>
                    </a:cubicBezTo>
                    <a:cubicBezTo>
                      <a:pt x="9824" y="7890"/>
                      <a:pt x="10950" y="7147"/>
                      <a:pt x="11864" y="6312"/>
                    </a:cubicBezTo>
                    <a:cubicBezTo>
                      <a:pt x="12427" y="6685"/>
                      <a:pt x="12990" y="6685"/>
                      <a:pt x="12990" y="7147"/>
                    </a:cubicBezTo>
                    <a:cubicBezTo>
                      <a:pt x="12146" y="7147"/>
                      <a:pt x="11230" y="7890"/>
                      <a:pt x="10950" y="8633"/>
                    </a:cubicBezTo>
                    <a:lnTo>
                      <a:pt x="10950" y="9006"/>
                    </a:lnTo>
                    <a:cubicBezTo>
                      <a:pt x="11329" y="9506"/>
                      <a:pt x="11684" y="9708"/>
                      <a:pt x="12029" y="9708"/>
                    </a:cubicBezTo>
                    <a:cubicBezTo>
                      <a:pt x="12257" y="9708"/>
                      <a:pt x="12482" y="9618"/>
                      <a:pt x="12709" y="9468"/>
                    </a:cubicBezTo>
                    <a:lnTo>
                      <a:pt x="12990" y="9841"/>
                    </a:lnTo>
                    <a:cubicBezTo>
                      <a:pt x="13342" y="9841"/>
                      <a:pt x="13906" y="9841"/>
                      <a:pt x="14186" y="9468"/>
                    </a:cubicBezTo>
                    <a:cubicBezTo>
                      <a:pt x="14469" y="9468"/>
                      <a:pt x="14469" y="9841"/>
                      <a:pt x="14469" y="10211"/>
                    </a:cubicBezTo>
                    <a:cubicBezTo>
                      <a:pt x="13906" y="12162"/>
                      <a:pt x="13623" y="13647"/>
                      <a:pt x="14186" y="14483"/>
                    </a:cubicBezTo>
                    <a:lnTo>
                      <a:pt x="15102" y="14483"/>
                    </a:lnTo>
                    <a:cubicBezTo>
                      <a:pt x="15102" y="15225"/>
                      <a:pt x="14749" y="15968"/>
                      <a:pt x="15102" y="17176"/>
                    </a:cubicBezTo>
                    <a:cubicBezTo>
                      <a:pt x="15102" y="17176"/>
                      <a:pt x="15382" y="17546"/>
                      <a:pt x="15665" y="17546"/>
                    </a:cubicBezTo>
                    <a:cubicBezTo>
                      <a:pt x="16228" y="17546"/>
                      <a:pt x="16509" y="17176"/>
                      <a:pt x="17142" y="16433"/>
                    </a:cubicBezTo>
                    <a:cubicBezTo>
                      <a:pt x="17142" y="16433"/>
                      <a:pt x="17424" y="16803"/>
                      <a:pt x="17705" y="16803"/>
                    </a:cubicBezTo>
                    <a:cubicBezTo>
                      <a:pt x="17424" y="17176"/>
                      <a:pt x="17424" y="17919"/>
                      <a:pt x="17142" y="18754"/>
                    </a:cubicBezTo>
                    <a:cubicBezTo>
                      <a:pt x="17142" y="19176"/>
                      <a:pt x="17414" y="19358"/>
                      <a:pt x="17701" y="19369"/>
                    </a:cubicBezTo>
                    <a:cubicBezTo>
                      <a:pt x="17220" y="19497"/>
                      <a:pt x="16672" y="19497"/>
                      <a:pt x="16228" y="19497"/>
                    </a:cubicBezTo>
                    <a:cubicBezTo>
                      <a:pt x="15382" y="19497"/>
                      <a:pt x="14749" y="19867"/>
                      <a:pt x="14186" y="20610"/>
                    </a:cubicBezTo>
                    <a:cubicBezTo>
                      <a:pt x="14186" y="21075"/>
                      <a:pt x="14186" y="21445"/>
                      <a:pt x="14469" y="21445"/>
                    </a:cubicBezTo>
                    <a:cubicBezTo>
                      <a:pt x="14654" y="21554"/>
                      <a:pt x="14809" y="21600"/>
                      <a:pt x="14943" y="21600"/>
                    </a:cubicBezTo>
                    <a:cubicBezTo>
                      <a:pt x="15267" y="21600"/>
                      <a:pt x="15465" y="21336"/>
                      <a:pt x="15665" y="21075"/>
                    </a:cubicBezTo>
                    <a:cubicBezTo>
                      <a:pt x="16861" y="20610"/>
                      <a:pt x="17988" y="20610"/>
                      <a:pt x="18901" y="20240"/>
                    </a:cubicBezTo>
                    <a:cubicBezTo>
                      <a:pt x="19184" y="20240"/>
                      <a:pt x="19184" y="19867"/>
                      <a:pt x="19184" y="19497"/>
                    </a:cubicBezTo>
                    <a:cubicBezTo>
                      <a:pt x="19747" y="18754"/>
                      <a:pt x="20380" y="17546"/>
                      <a:pt x="20027" y="17176"/>
                    </a:cubicBezTo>
                    <a:cubicBezTo>
                      <a:pt x="20131" y="17285"/>
                      <a:pt x="20228" y="17328"/>
                      <a:pt x="20320" y="17328"/>
                    </a:cubicBezTo>
                    <a:cubicBezTo>
                      <a:pt x="20545" y="17328"/>
                      <a:pt x="20745" y="17067"/>
                      <a:pt x="20943" y="16803"/>
                    </a:cubicBezTo>
                    <a:cubicBezTo>
                      <a:pt x="20943" y="13647"/>
                      <a:pt x="20943" y="10954"/>
                      <a:pt x="20663" y="7890"/>
                    </a:cubicBezTo>
                    <a:cubicBezTo>
                      <a:pt x="20663" y="6685"/>
                      <a:pt x="21226" y="5569"/>
                      <a:pt x="21226" y="3991"/>
                    </a:cubicBezTo>
                    <a:lnTo>
                      <a:pt x="21226" y="928"/>
                    </a:lnTo>
                    <a:cubicBezTo>
                      <a:pt x="21428" y="392"/>
                      <a:pt x="21191" y="0"/>
                      <a:pt x="20937" y="0"/>
                    </a:cubicBezTo>
                    <a:close/>
                  </a:path>
                </a:pathLst>
              </a:custGeom>
              <a:solidFill>
                <a:srgbClr val="64351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176" name="Google Shape;311;p28"/>
              <p:cNvSpPr/>
              <p:nvPr/>
            </p:nvSpPr>
            <p:spPr>
              <a:xfrm>
                <a:off x="77278" y="0"/>
                <a:ext cx="630564" cy="40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379" h="21600" extrusionOk="0">
                    <a:moveTo>
                      <a:pt x="11585" y="0"/>
                    </a:moveTo>
                    <a:cubicBezTo>
                      <a:pt x="11196" y="2576"/>
                      <a:pt x="10903" y="2576"/>
                      <a:pt x="10515" y="2576"/>
                    </a:cubicBezTo>
                    <a:cubicBezTo>
                      <a:pt x="10385" y="2576"/>
                      <a:pt x="10255" y="2576"/>
                      <a:pt x="10255" y="4624"/>
                    </a:cubicBezTo>
                    <a:cubicBezTo>
                      <a:pt x="10109" y="5664"/>
                      <a:pt x="9939" y="6176"/>
                      <a:pt x="9769" y="6176"/>
                    </a:cubicBezTo>
                    <a:cubicBezTo>
                      <a:pt x="9599" y="6176"/>
                      <a:pt x="9428" y="5664"/>
                      <a:pt x="9282" y="4624"/>
                    </a:cubicBezTo>
                    <a:cubicBezTo>
                      <a:pt x="9153" y="4624"/>
                      <a:pt x="9023" y="6688"/>
                      <a:pt x="8893" y="6688"/>
                    </a:cubicBezTo>
                    <a:lnTo>
                      <a:pt x="8471" y="6688"/>
                    </a:lnTo>
                    <a:cubicBezTo>
                      <a:pt x="8288" y="5227"/>
                      <a:pt x="8104" y="3781"/>
                      <a:pt x="7910" y="3781"/>
                    </a:cubicBezTo>
                    <a:cubicBezTo>
                      <a:pt x="7829" y="3781"/>
                      <a:pt x="7746" y="4037"/>
                      <a:pt x="7661" y="4624"/>
                    </a:cubicBezTo>
                    <a:cubicBezTo>
                      <a:pt x="7531" y="6688"/>
                      <a:pt x="7415" y="7366"/>
                      <a:pt x="7304" y="7366"/>
                    </a:cubicBezTo>
                    <a:cubicBezTo>
                      <a:pt x="7081" y="7366"/>
                      <a:pt x="6872" y="4624"/>
                      <a:pt x="6590" y="4624"/>
                    </a:cubicBezTo>
                    <a:lnTo>
                      <a:pt x="6331" y="4624"/>
                    </a:lnTo>
                    <a:cubicBezTo>
                      <a:pt x="5909" y="8736"/>
                      <a:pt x="5520" y="8736"/>
                      <a:pt x="5098" y="10800"/>
                    </a:cubicBezTo>
                    <a:cubicBezTo>
                      <a:pt x="4969" y="10800"/>
                      <a:pt x="4709" y="8736"/>
                      <a:pt x="4579" y="8736"/>
                    </a:cubicBezTo>
                    <a:cubicBezTo>
                      <a:pt x="4418" y="8736"/>
                      <a:pt x="4287" y="10800"/>
                      <a:pt x="4158" y="10800"/>
                    </a:cubicBezTo>
                    <a:cubicBezTo>
                      <a:pt x="3768" y="10800"/>
                      <a:pt x="3217" y="8736"/>
                      <a:pt x="2796" y="8736"/>
                    </a:cubicBezTo>
                    <a:lnTo>
                      <a:pt x="2147" y="8736"/>
                    </a:lnTo>
                    <a:cubicBezTo>
                      <a:pt x="2066" y="7712"/>
                      <a:pt x="1961" y="7200"/>
                      <a:pt x="1859" y="7200"/>
                    </a:cubicBezTo>
                    <a:cubicBezTo>
                      <a:pt x="1758" y="7200"/>
                      <a:pt x="1660" y="7712"/>
                      <a:pt x="1596" y="8736"/>
                    </a:cubicBezTo>
                    <a:lnTo>
                      <a:pt x="915" y="8736"/>
                    </a:lnTo>
                    <a:lnTo>
                      <a:pt x="915" y="6688"/>
                    </a:lnTo>
                    <a:cubicBezTo>
                      <a:pt x="850" y="5664"/>
                      <a:pt x="785" y="5151"/>
                      <a:pt x="720" y="5151"/>
                    </a:cubicBezTo>
                    <a:cubicBezTo>
                      <a:pt x="656" y="5151"/>
                      <a:pt x="590" y="5664"/>
                      <a:pt x="525" y="6688"/>
                    </a:cubicBezTo>
                    <a:lnTo>
                      <a:pt x="525" y="8736"/>
                    </a:lnTo>
                    <a:cubicBezTo>
                      <a:pt x="103" y="10800"/>
                      <a:pt x="-156" y="15424"/>
                      <a:pt x="103" y="19536"/>
                    </a:cubicBezTo>
                    <a:cubicBezTo>
                      <a:pt x="103" y="21600"/>
                      <a:pt x="234" y="21600"/>
                      <a:pt x="234" y="21600"/>
                    </a:cubicBezTo>
                    <a:cubicBezTo>
                      <a:pt x="525" y="19536"/>
                      <a:pt x="656" y="17488"/>
                      <a:pt x="785" y="15424"/>
                    </a:cubicBezTo>
                    <a:cubicBezTo>
                      <a:pt x="915" y="19536"/>
                      <a:pt x="1175" y="21600"/>
                      <a:pt x="1596" y="21600"/>
                    </a:cubicBezTo>
                    <a:cubicBezTo>
                      <a:pt x="2147" y="21600"/>
                      <a:pt x="2537" y="19536"/>
                      <a:pt x="3088" y="19536"/>
                    </a:cubicBezTo>
                    <a:cubicBezTo>
                      <a:pt x="3202" y="20139"/>
                      <a:pt x="3319" y="20395"/>
                      <a:pt x="3437" y="20395"/>
                    </a:cubicBezTo>
                    <a:cubicBezTo>
                      <a:pt x="3721" y="20395"/>
                      <a:pt x="4013" y="18934"/>
                      <a:pt x="4287" y="17488"/>
                    </a:cubicBezTo>
                    <a:lnTo>
                      <a:pt x="5780" y="17488"/>
                    </a:lnTo>
                    <a:cubicBezTo>
                      <a:pt x="6234" y="17488"/>
                      <a:pt x="6558" y="15424"/>
                      <a:pt x="6926" y="15424"/>
                    </a:cubicBezTo>
                    <a:cubicBezTo>
                      <a:pt x="7109" y="15424"/>
                      <a:pt x="7304" y="15936"/>
                      <a:pt x="7531" y="17488"/>
                    </a:cubicBezTo>
                    <a:cubicBezTo>
                      <a:pt x="7617" y="18090"/>
                      <a:pt x="7699" y="18331"/>
                      <a:pt x="7776" y="18331"/>
                    </a:cubicBezTo>
                    <a:cubicBezTo>
                      <a:pt x="7964" y="18331"/>
                      <a:pt x="8121" y="16885"/>
                      <a:pt x="8212" y="15424"/>
                    </a:cubicBezTo>
                    <a:lnTo>
                      <a:pt x="8471" y="15424"/>
                    </a:lnTo>
                    <a:cubicBezTo>
                      <a:pt x="8471" y="15424"/>
                      <a:pt x="8634" y="15424"/>
                      <a:pt x="8763" y="17488"/>
                    </a:cubicBezTo>
                    <a:lnTo>
                      <a:pt x="8893" y="15424"/>
                    </a:lnTo>
                    <a:cubicBezTo>
                      <a:pt x="9103" y="17081"/>
                      <a:pt x="9228" y="20094"/>
                      <a:pt x="9423" y="20094"/>
                    </a:cubicBezTo>
                    <a:cubicBezTo>
                      <a:pt x="9468" y="20094"/>
                      <a:pt x="9519" y="19928"/>
                      <a:pt x="9574" y="19536"/>
                    </a:cubicBezTo>
                    <a:cubicBezTo>
                      <a:pt x="9807" y="19536"/>
                      <a:pt x="10272" y="12547"/>
                      <a:pt x="10461" y="12547"/>
                    </a:cubicBezTo>
                    <a:cubicBezTo>
                      <a:pt x="10482" y="12547"/>
                      <a:pt x="10501" y="12638"/>
                      <a:pt x="10515" y="12849"/>
                    </a:cubicBezTo>
                    <a:cubicBezTo>
                      <a:pt x="10903" y="17488"/>
                      <a:pt x="11066" y="17488"/>
                      <a:pt x="11325" y="17488"/>
                    </a:cubicBezTo>
                    <a:cubicBezTo>
                      <a:pt x="11601" y="16449"/>
                      <a:pt x="11836" y="15936"/>
                      <a:pt x="12072" y="15936"/>
                    </a:cubicBezTo>
                    <a:cubicBezTo>
                      <a:pt x="12306" y="15936"/>
                      <a:pt x="12542" y="16449"/>
                      <a:pt x="12818" y="17488"/>
                    </a:cubicBezTo>
                    <a:cubicBezTo>
                      <a:pt x="13132" y="17488"/>
                      <a:pt x="13469" y="11749"/>
                      <a:pt x="13860" y="11749"/>
                    </a:cubicBezTo>
                    <a:cubicBezTo>
                      <a:pt x="13953" y="11749"/>
                      <a:pt x="14049" y="12065"/>
                      <a:pt x="14147" y="12849"/>
                    </a:cubicBezTo>
                    <a:cubicBezTo>
                      <a:pt x="14439" y="15424"/>
                      <a:pt x="14568" y="17488"/>
                      <a:pt x="14828" y="17488"/>
                    </a:cubicBezTo>
                    <a:cubicBezTo>
                      <a:pt x="15045" y="17488"/>
                      <a:pt x="15244" y="13797"/>
                      <a:pt x="15438" y="13797"/>
                    </a:cubicBezTo>
                    <a:cubicBezTo>
                      <a:pt x="15506" y="13797"/>
                      <a:pt x="15572" y="14234"/>
                      <a:pt x="15639" y="15424"/>
                    </a:cubicBezTo>
                    <a:cubicBezTo>
                      <a:pt x="15736" y="17307"/>
                      <a:pt x="15823" y="17970"/>
                      <a:pt x="15908" y="17970"/>
                    </a:cubicBezTo>
                    <a:cubicBezTo>
                      <a:pt x="16122" y="17970"/>
                      <a:pt x="16317" y="13647"/>
                      <a:pt x="16581" y="13647"/>
                    </a:cubicBezTo>
                    <a:cubicBezTo>
                      <a:pt x="16669" y="13647"/>
                      <a:pt x="16765" y="14129"/>
                      <a:pt x="16871" y="15424"/>
                    </a:cubicBezTo>
                    <a:lnTo>
                      <a:pt x="17131" y="15424"/>
                    </a:lnTo>
                    <a:cubicBezTo>
                      <a:pt x="17537" y="12080"/>
                      <a:pt x="17877" y="10408"/>
                      <a:pt x="18233" y="10408"/>
                    </a:cubicBezTo>
                    <a:cubicBezTo>
                      <a:pt x="18591" y="10408"/>
                      <a:pt x="18963" y="12080"/>
                      <a:pt x="19434" y="15424"/>
                    </a:cubicBezTo>
                    <a:lnTo>
                      <a:pt x="19563" y="15424"/>
                    </a:lnTo>
                    <a:cubicBezTo>
                      <a:pt x="19786" y="13210"/>
                      <a:pt x="20034" y="8330"/>
                      <a:pt x="20182" y="8330"/>
                    </a:cubicBezTo>
                    <a:cubicBezTo>
                      <a:pt x="20206" y="8330"/>
                      <a:pt x="20226" y="8465"/>
                      <a:pt x="20245" y="8736"/>
                    </a:cubicBezTo>
                    <a:cubicBezTo>
                      <a:pt x="20287" y="9429"/>
                      <a:pt x="20331" y="9655"/>
                      <a:pt x="20369" y="9655"/>
                    </a:cubicBezTo>
                    <a:cubicBezTo>
                      <a:pt x="20446" y="9655"/>
                      <a:pt x="20504" y="8736"/>
                      <a:pt x="20504" y="8736"/>
                    </a:cubicBezTo>
                    <a:lnTo>
                      <a:pt x="20925" y="8736"/>
                    </a:lnTo>
                    <a:cubicBezTo>
                      <a:pt x="20925" y="8736"/>
                      <a:pt x="20925" y="10800"/>
                      <a:pt x="21055" y="10800"/>
                    </a:cubicBezTo>
                    <a:lnTo>
                      <a:pt x="21185" y="10800"/>
                    </a:lnTo>
                    <a:cubicBezTo>
                      <a:pt x="21444" y="10800"/>
                      <a:pt x="21444" y="4624"/>
                      <a:pt x="21185" y="2576"/>
                    </a:cubicBezTo>
                    <a:cubicBezTo>
                      <a:pt x="20460" y="3254"/>
                      <a:pt x="19740" y="3495"/>
                      <a:pt x="19025" y="3495"/>
                    </a:cubicBezTo>
                    <a:cubicBezTo>
                      <a:pt x="17596" y="3495"/>
                      <a:pt x="16190" y="2576"/>
                      <a:pt x="14828" y="2576"/>
                    </a:cubicBezTo>
                    <a:cubicBezTo>
                      <a:pt x="14529" y="3766"/>
                      <a:pt x="14132" y="4956"/>
                      <a:pt x="13794" y="4956"/>
                    </a:cubicBezTo>
                    <a:cubicBezTo>
                      <a:pt x="13546" y="4956"/>
                      <a:pt x="13330" y="4308"/>
                      <a:pt x="13206" y="2576"/>
                    </a:cubicBezTo>
                    <a:cubicBezTo>
                      <a:pt x="13206" y="1295"/>
                      <a:pt x="13142" y="648"/>
                      <a:pt x="13061" y="648"/>
                    </a:cubicBezTo>
                    <a:cubicBezTo>
                      <a:pt x="12979" y="648"/>
                      <a:pt x="12882" y="1295"/>
                      <a:pt x="12818" y="2576"/>
                    </a:cubicBezTo>
                    <a:cubicBezTo>
                      <a:pt x="12687" y="2576"/>
                      <a:pt x="12396" y="2576"/>
                      <a:pt x="12266" y="0"/>
                    </a:cubicBezTo>
                    <a:close/>
                  </a:path>
                </a:pathLst>
              </a:custGeom>
              <a:solidFill>
                <a:srgbClr val="64351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177" name="Google Shape;312;p28"/>
              <p:cNvSpPr/>
              <p:nvPr/>
            </p:nvSpPr>
            <p:spPr>
              <a:xfrm>
                <a:off x="84179" y="25122"/>
                <a:ext cx="307042" cy="8588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6865" y="0"/>
                    </a:moveTo>
                    <a:cubicBezTo>
                      <a:pt x="16688" y="0"/>
                      <a:pt x="16553" y="303"/>
                      <a:pt x="16553" y="903"/>
                    </a:cubicBezTo>
                    <a:cubicBezTo>
                      <a:pt x="16285" y="1869"/>
                      <a:pt x="16285" y="2828"/>
                      <a:pt x="16285" y="4753"/>
                    </a:cubicBezTo>
                    <a:cubicBezTo>
                      <a:pt x="16015" y="2828"/>
                      <a:pt x="16015" y="1869"/>
                      <a:pt x="15410" y="903"/>
                    </a:cubicBezTo>
                    <a:cubicBezTo>
                      <a:pt x="15295" y="388"/>
                      <a:pt x="15181" y="92"/>
                      <a:pt x="15086" y="92"/>
                    </a:cubicBezTo>
                    <a:cubicBezTo>
                      <a:pt x="14960" y="92"/>
                      <a:pt x="14871" y="628"/>
                      <a:pt x="14871" y="1869"/>
                    </a:cubicBezTo>
                    <a:cubicBezTo>
                      <a:pt x="14603" y="4753"/>
                      <a:pt x="14603" y="6918"/>
                      <a:pt x="14871" y="9809"/>
                    </a:cubicBezTo>
                    <a:cubicBezTo>
                      <a:pt x="14603" y="6918"/>
                      <a:pt x="14065" y="3794"/>
                      <a:pt x="13459" y="1869"/>
                    </a:cubicBezTo>
                    <a:cubicBezTo>
                      <a:pt x="13189" y="1869"/>
                      <a:pt x="12921" y="1869"/>
                      <a:pt x="12921" y="2828"/>
                    </a:cubicBezTo>
                    <a:cubicBezTo>
                      <a:pt x="12383" y="3794"/>
                      <a:pt x="12383" y="5719"/>
                      <a:pt x="12383" y="8843"/>
                    </a:cubicBezTo>
                    <a:cubicBezTo>
                      <a:pt x="12383" y="6918"/>
                      <a:pt x="12045" y="5719"/>
                      <a:pt x="11775" y="4753"/>
                    </a:cubicBezTo>
                    <a:cubicBezTo>
                      <a:pt x="11686" y="4436"/>
                      <a:pt x="11596" y="4323"/>
                      <a:pt x="11507" y="4323"/>
                    </a:cubicBezTo>
                    <a:cubicBezTo>
                      <a:pt x="11328" y="4323"/>
                      <a:pt x="11148" y="4753"/>
                      <a:pt x="10969" y="4753"/>
                    </a:cubicBezTo>
                    <a:cubicBezTo>
                      <a:pt x="10700" y="6918"/>
                      <a:pt x="10700" y="7884"/>
                      <a:pt x="10700" y="9809"/>
                    </a:cubicBezTo>
                    <a:cubicBezTo>
                      <a:pt x="10363" y="6918"/>
                      <a:pt x="10093" y="3794"/>
                      <a:pt x="9286" y="1869"/>
                    </a:cubicBezTo>
                    <a:cubicBezTo>
                      <a:pt x="9174" y="1467"/>
                      <a:pt x="9052" y="1234"/>
                      <a:pt x="8945" y="1234"/>
                    </a:cubicBezTo>
                    <a:cubicBezTo>
                      <a:pt x="8795" y="1234"/>
                      <a:pt x="8681" y="1700"/>
                      <a:pt x="8681" y="2828"/>
                    </a:cubicBezTo>
                    <a:lnTo>
                      <a:pt x="8681" y="3794"/>
                    </a:lnTo>
                    <a:cubicBezTo>
                      <a:pt x="8411" y="2828"/>
                      <a:pt x="8143" y="1869"/>
                      <a:pt x="7872" y="903"/>
                    </a:cubicBezTo>
                    <a:cubicBezTo>
                      <a:pt x="7604" y="903"/>
                      <a:pt x="6999" y="903"/>
                      <a:pt x="6999" y="1869"/>
                    </a:cubicBezTo>
                    <a:cubicBezTo>
                      <a:pt x="6999" y="4753"/>
                      <a:pt x="7334" y="6918"/>
                      <a:pt x="7604" y="8843"/>
                    </a:cubicBezTo>
                    <a:cubicBezTo>
                      <a:pt x="6999" y="6918"/>
                      <a:pt x="6460" y="3794"/>
                      <a:pt x="5922" y="2828"/>
                    </a:cubicBezTo>
                    <a:cubicBezTo>
                      <a:pt x="5652" y="2828"/>
                      <a:pt x="5317" y="2828"/>
                      <a:pt x="5317" y="3794"/>
                    </a:cubicBezTo>
                    <a:cubicBezTo>
                      <a:pt x="5047" y="4753"/>
                      <a:pt x="5047" y="5719"/>
                      <a:pt x="5317" y="7884"/>
                    </a:cubicBezTo>
                    <a:cubicBezTo>
                      <a:pt x="4778" y="5719"/>
                      <a:pt x="4508" y="4753"/>
                      <a:pt x="3970" y="3794"/>
                    </a:cubicBezTo>
                    <a:cubicBezTo>
                      <a:pt x="3635" y="3794"/>
                      <a:pt x="3364" y="4753"/>
                      <a:pt x="3364" y="5719"/>
                    </a:cubicBezTo>
                    <a:cubicBezTo>
                      <a:pt x="3364" y="6918"/>
                      <a:pt x="3635" y="7884"/>
                      <a:pt x="3635" y="9809"/>
                    </a:cubicBezTo>
                    <a:cubicBezTo>
                      <a:pt x="3364" y="7884"/>
                      <a:pt x="2826" y="5719"/>
                      <a:pt x="2288" y="3794"/>
                    </a:cubicBezTo>
                    <a:cubicBezTo>
                      <a:pt x="2224" y="3604"/>
                      <a:pt x="2161" y="3526"/>
                      <a:pt x="2104" y="3526"/>
                    </a:cubicBezTo>
                    <a:cubicBezTo>
                      <a:pt x="1858" y="3526"/>
                      <a:pt x="1682" y="4936"/>
                      <a:pt x="1682" y="5719"/>
                    </a:cubicBezTo>
                    <a:cubicBezTo>
                      <a:pt x="1682" y="6410"/>
                      <a:pt x="1682" y="6706"/>
                      <a:pt x="1735" y="7017"/>
                    </a:cubicBezTo>
                    <a:cubicBezTo>
                      <a:pt x="1331" y="5423"/>
                      <a:pt x="1067" y="4478"/>
                      <a:pt x="605" y="2828"/>
                    </a:cubicBezTo>
                    <a:cubicBezTo>
                      <a:pt x="268" y="2828"/>
                      <a:pt x="0" y="2828"/>
                      <a:pt x="0" y="3794"/>
                    </a:cubicBezTo>
                    <a:cubicBezTo>
                      <a:pt x="268" y="6918"/>
                      <a:pt x="876" y="9809"/>
                      <a:pt x="1144" y="12933"/>
                    </a:cubicBezTo>
                    <a:cubicBezTo>
                      <a:pt x="876" y="11734"/>
                      <a:pt x="605" y="9809"/>
                      <a:pt x="268" y="8843"/>
                    </a:cubicBezTo>
                    <a:cubicBezTo>
                      <a:pt x="189" y="8561"/>
                      <a:pt x="134" y="8448"/>
                      <a:pt x="95" y="8448"/>
                    </a:cubicBezTo>
                    <a:cubicBezTo>
                      <a:pt x="0" y="8448"/>
                      <a:pt x="0" y="9125"/>
                      <a:pt x="0" y="9809"/>
                    </a:cubicBezTo>
                    <a:cubicBezTo>
                      <a:pt x="876" y="13899"/>
                      <a:pt x="1414" y="17750"/>
                      <a:pt x="2288" y="20874"/>
                    </a:cubicBezTo>
                    <a:cubicBezTo>
                      <a:pt x="2288" y="21360"/>
                      <a:pt x="2422" y="21600"/>
                      <a:pt x="2558" y="21600"/>
                    </a:cubicBezTo>
                    <a:cubicBezTo>
                      <a:pt x="2692" y="21600"/>
                      <a:pt x="2826" y="21360"/>
                      <a:pt x="2826" y="20874"/>
                    </a:cubicBezTo>
                    <a:cubicBezTo>
                      <a:pt x="2558" y="16784"/>
                      <a:pt x="1682" y="12933"/>
                      <a:pt x="1414" y="8843"/>
                    </a:cubicBezTo>
                    <a:cubicBezTo>
                      <a:pt x="2288" y="12933"/>
                      <a:pt x="2826" y="17750"/>
                      <a:pt x="3635" y="20874"/>
                    </a:cubicBezTo>
                    <a:cubicBezTo>
                      <a:pt x="3733" y="21156"/>
                      <a:pt x="3847" y="21276"/>
                      <a:pt x="3956" y="21276"/>
                    </a:cubicBezTo>
                    <a:cubicBezTo>
                      <a:pt x="4216" y="21276"/>
                      <a:pt x="4429" y="20592"/>
                      <a:pt x="4240" y="19915"/>
                    </a:cubicBezTo>
                    <a:cubicBezTo>
                      <a:pt x="3970" y="15824"/>
                      <a:pt x="3364" y="12933"/>
                      <a:pt x="3096" y="9809"/>
                    </a:cubicBezTo>
                    <a:cubicBezTo>
                      <a:pt x="3635" y="13899"/>
                      <a:pt x="4240" y="17750"/>
                      <a:pt x="5317" y="20874"/>
                    </a:cubicBezTo>
                    <a:cubicBezTo>
                      <a:pt x="5652" y="20874"/>
                      <a:pt x="6190" y="20874"/>
                      <a:pt x="5922" y="18948"/>
                    </a:cubicBezTo>
                    <a:cubicBezTo>
                      <a:pt x="5768" y="17157"/>
                      <a:pt x="5502" y="15444"/>
                      <a:pt x="5254" y="13899"/>
                    </a:cubicBezTo>
                    <a:cubicBezTo>
                      <a:pt x="5774" y="16269"/>
                      <a:pt x="6222" y="17996"/>
                      <a:pt x="6460" y="19915"/>
                    </a:cubicBezTo>
                    <a:cubicBezTo>
                      <a:pt x="6539" y="20197"/>
                      <a:pt x="6646" y="20310"/>
                      <a:pt x="6760" y="20310"/>
                    </a:cubicBezTo>
                    <a:cubicBezTo>
                      <a:pt x="7032" y="20310"/>
                      <a:pt x="7334" y="19633"/>
                      <a:pt x="7334" y="18948"/>
                    </a:cubicBezTo>
                    <a:cubicBezTo>
                      <a:pt x="7334" y="16784"/>
                      <a:pt x="6999" y="14858"/>
                      <a:pt x="6729" y="13899"/>
                    </a:cubicBezTo>
                    <a:cubicBezTo>
                      <a:pt x="6729" y="11734"/>
                      <a:pt x="6460" y="10768"/>
                      <a:pt x="6460" y="9809"/>
                    </a:cubicBezTo>
                    <a:cubicBezTo>
                      <a:pt x="6190" y="8843"/>
                      <a:pt x="6190" y="8843"/>
                      <a:pt x="6190" y="7884"/>
                    </a:cubicBezTo>
                    <a:cubicBezTo>
                      <a:pt x="6999" y="11734"/>
                      <a:pt x="7604" y="16784"/>
                      <a:pt x="8411" y="19915"/>
                    </a:cubicBezTo>
                    <a:cubicBezTo>
                      <a:pt x="8525" y="20098"/>
                      <a:pt x="8628" y="20176"/>
                      <a:pt x="8718" y="20176"/>
                    </a:cubicBezTo>
                    <a:cubicBezTo>
                      <a:pt x="9109" y="20176"/>
                      <a:pt x="9286" y="18723"/>
                      <a:pt x="9286" y="17750"/>
                    </a:cubicBezTo>
                    <a:cubicBezTo>
                      <a:pt x="9016" y="14858"/>
                      <a:pt x="8411" y="10768"/>
                      <a:pt x="8143" y="6918"/>
                    </a:cubicBezTo>
                    <a:cubicBezTo>
                      <a:pt x="8411" y="8843"/>
                      <a:pt x="8411" y="10768"/>
                      <a:pt x="8681" y="11734"/>
                    </a:cubicBezTo>
                    <a:cubicBezTo>
                      <a:pt x="9016" y="13899"/>
                      <a:pt x="9286" y="16784"/>
                      <a:pt x="9825" y="19915"/>
                    </a:cubicBezTo>
                    <a:cubicBezTo>
                      <a:pt x="9904" y="20197"/>
                      <a:pt x="10034" y="20310"/>
                      <a:pt x="10174" y="20310"/>
                    </a:cubicBezTo>
                    <a:cubicBezTo>
                      <a:pt x="10509" y="20310"/>
                      <a:pt x="10890" y="19633"/>
                      <a:pt x="10700" y="18948"/>
                    </a:cubicBezTo>
                    <a:cubicBezTo>
                      <a:pt x="10363" y="15824"/>
                      <a:pt x="9555" y="10768"/>
                      <a:pt x="9555" y="6918"/>
                    </a:cubicBezTo>
                    <a:cubicBezTo>
                      <a:pt x="10363" y="10768"/>
                      <a:pt x="10700" y="17750"/>
                      <a:pt x="11507" y="20874"/>
                    </a:cubicBezTo>
                    <a:cubicBezTo>
                      <a:pt x="11665" y="21156"/>
                      <a:pt x="11805" y="21276"/>
                      <a:pt x="11925" y="21276"/>
                    </a:cubicBezTo>
                    <a:cubicBezTo>
                      <a:pt x="12213" y="21276"/>
                      <a:pt x="12383" y="20592"/>
                      <a:pt x="12383" y="19915"/>
                    </a:cubicBezTo>
                    <a:cubicBezTo>
                      <a:pt x="12383" y="16784"/>
                      <a:pt x="11775" y="12933"/>
                      <a:pt x="11507" y="9809"/>
                    </a:cubicBezTo>
                    <a:cubicBezTo>
                      <a:pt x="12383" y="12933"/>
                      <a:pt x="12383" y="16784"/>
                      <a:pt x="13189" y="20874"/>
                    </a:cubicBezTo>
                    <a:cubicBezTo>
                      <a:pt x="13240" y="21057"/>
                      <a:pt x="13304" y="21135"/>
                      <a:pt x="13375" y="21135"/>
                    </a:cubicBezTo>
                    <a:cubicBezTo>
                      <a:pt x="13668" y="21135"/>
                      <a:pt x="14065" y="19731"/>
                      <a:pt x="14065" y="18948"/>
                    </a:cubicBezTo>
                    <a:cubicBezTo>
                      <a:pt x="13728" y="15824"/>
                      <a:pt x="13728" y="12933"/>
                      <a:pt x="13459" y="10768"/>
                    </a:cubicBezTo>
                    <a:lnTo>
                      <a:pt x="13459" y="7884"/>
                    </a:lnTo>
                    <a:cubicBezTo>
                      <a:pt x="14065" y="11734"/>
                      <a:pt x="14603" y="16784"/>
                      <a:pt x="15410" y="19915"/>
                    </a:cubicBezTo>
                    <a:cubicBezTo>
                      <a:pt x="15577" y="20394"/>
                      <a:pt x="15729" y="20634"/>
                      <a:pt x="15840" y="20634"/>
                    </a:cubicBezTo>
                    <a:cubicBezTo>
                      <a:pt x="15948" y="20634"/>
                      <a:pt x="16015" y="20394"/>
                      <a:pt x="16015" y="19915"/>
                    </a:cubicBezTo>
                    <a:cubicBezTo>
                      <a:pt x="16285" y="14858"/>
                      <a:pt x="15747" y="10768"/>
                      <a:pt x="15747" y="5719"/>
                    </a:cubicBezTo>
                    <a:cubicBezTo>
                      <a:pt x="16285" y="9809"/>
                      <a:pt x="16285" y="15824"/>
                      <a:pt x="17092" y="19915"/>
                    </a:cubicBezTo>
                    <a:cubicBezTo>
                      <a:pt x="17181" y="20168"/>
                      <a:pt x="17283" y="20288"/>
                      <a:pt x="17386" y="20288"/>
                    </a:cubicBezTo>
                    <a:cubicBezTo>
                      <a:pt x="17676" y="20288"/>
                      <a:pt x="17967" y="19343"/>
                      <a:pt x="17967" y="17750"/>
                    </a:cubicBezTo>
                    <a:cubicBezTo>
                      <a:pt x="17697" y="14858"/>
                      <a:pt x="17429" y="10768"/>
                      <a:pt x="17092" y="6918"/>
                    </a:cubicBezTo>
                    <a:cubicBezTo>
                      <a:pt x="17697" y="9809"/>
                      <a:pt x="17967" y="14858"/>
                      <a:pt x="18506" y="17750"/>
                    </a:cubicBezTo>
                    <a:cubicBezTo>
                      <a:pt x="18620" y="18264"/>
                      <a:pt x="18796" y="18554"/>
                      <a:pt x="18961" y="18554"/>
                    </a:cubicBezTo>
                    <a:cubicBezTo>
                      <a:pt x="19182" y="18554"/>
                      <a:pt x="19379" y="18025"/>
                      <a:pt x="19379" y="16784"/>
                    </a:cubicBezTo>
                    <a:cubicBezTo>
                      <a:pt x="19379" y="13899"/>
                      <a:pt x="18774" y="10768"/>
                      <a:pt x="18774" y="7884"/>
                    </a:cubicBezTo>
                    <a:cubicBezTo>
                      <a:pt x="19111" y="9809"/>
                      <a:pt x="19379" y="12933"/>
                      <a:pt x="19650" y="14858"/>
                    </a:cubicBezTo>
                    <a:cubicBezTo>
                      <a:pt x="19760" y="15260"/>
                      <a:pt x="19918" y="15493"/>
                      <a:pt x="20066" y="15493"/>
                    </a:cubicBezTo>
                    <a:cubicBezTo>
                      <a:pt x="20273" y="15493"/>
                      <a:pt x="20456" y="15028"/>
                      <a:pt x="20456" y="13899"/>
                    </a:cubicBezTo>
                    <a:cubicBezTo>
                      <a:pt x="20188" y="11734"/>
                      <a:pt x="20188" y="8843"/>
                      <a:pt x="19918" y="6918"/>
                    </a:cubicBezTo>
                    <a:cubicBezTo>
                      <a:pt x="20456" y="8843"/>
                      <a:pt x="20793" y="11734"/>
                      <a:pt x="21062" y="14858"/>
                    </a:cubicBezTo>
                    <a:cubicBezTo>
                      <a:pt x="21062" y="15140"/>
                      <a:pt x="21109" y="15260"/>
                      <a:pt x="21174" y="15260"/>
                    </a:cubicBezTo>
                    <a:cubicBezTo>
                      <a:pt x="21332" y="15260"/>
                      <a:pt x="21600" y="14576"/>
                      <a:pt x="21600" y="13899"/>
                    </a:cubicBezTo>
                    <a:cubicBezTo>
                      <a:pt x="21332" y="9809"/>
                      <a:pt x="21062" y="5719"/>
                      <a:pt x="20188" y="2828"/>
                    </a:cubicBezTo>
                    <a:lnTo>
                      <a:pt x="19650" y="2828"/>
                    </a:lnTo>
                    <a:cubicBezTo>
                      <a:pt x="19379" y="2828"/>
                      <a:pt x="19379" y="3794"/>
                      <a:pt x="19379" y="4753"/>
                    </a:cubicBezTo>
                    <a:cubicBezTo>
                      <a:pt x="19111" y="3794"/>
                      <a:pt x="18774" y="2828"/>
                      <a:pt x="18506" y="1869"/>
                    </a:cubicBezTo>
                    <a:cubicBezTo>
                      <a:pt x="18236" y="1869"/>
                      <a:pt x="17967" y="1869"/>
                      <a:pt x="17967" y="2828"/>
                    </a:cubicBezTo>
                    <a:lnTo>
                      <a:pt x="17967" y="3794"/>
                    </a:lnTo>
                    <a:cubicBezTo>
                      <a:pt x="17697" y="2828"/>
                      <a:pt x="17429" y="1869"/>
                      <a:pt x="17429" y="903"/>
                    </a:cubicBezTo>
                    <a:cubicBezTo>
                      <a:pt x="17261" y="303"/>
                      <a:pt x="17043" y="0"/>
                      <a:pt x="16865" y="0"/>
                    </a:cubicBezTo>
                    <a:close/>
                  </a:path>
                </a:pathLst>
              </a:custGeom>
              <a:solidFill>
                <a:srgbClr val="64351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178" name="Google Shape;313;p28"/>
              <p:cNvSpPr/>
              <p:nvPr/>
            </p:nvSpPr>
            <p:spPr>
              <a:xfrm>
                <a:off x="32514" y="20103"/>
                <a:ext cx="274537" cy="171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230" h="21600" extrusionOk="0">
                    <a:moveTo>
                      <a:pt x="16053" y="0"/>
                    </a:moveTo>
                    <a:cubicBezTo>
                      <a:pt x="15758" y="0"/>
                      <a:pt x="15758" y="481"/>
                      <a:pt x="15758" y="481"/>
                    </a:cubicBezTo>
                    <a:cubicBezTo>
                      <a:pt x="15387" y="1570"/>
                      <a:pt x="15387" y="2536"/>
                      <a:pt x="15387" y="3501"/>
                    </a:cubicBezTo>
                    <a:cubicBezTo>
                      <a:pt x="15090" y="3501"/>
                      <a:pt x="14498" y="4587"/>
                      <a:pt x="15090" y="5068"/>
                    </a:cubicBezTo>
                    <a:cubicBezTo>
                      <a:pt x="15387" y="5552"/>
                      <a:pt x="15387" y="6517"/>
                      <a:pt x="15758" y="7603"/>
                    </a:cubicBezTo>
                    <a:cubicBezTo>
                      <a:pt x="15758" y="7844"/>
                      <a:pt x="15905" y="7964"/>
                      <a:pt x="16053" y="7964"/>
                    </a:cubicBezTo>
                    <a:cubicBezTo>
                      <a:pt x="16200" y="7964"/>
                      <a:pt x="16350" y="7844"/>
                      <a:pt x="16350" y="7603"/>
                    </a:cubicBezTo>
                    <a:cubicBezTo>
                      <a:pt x="16644" y="6033"/>
                      <a:pt x="16644" y="5068"/>
                      <a:pt x="16350" y="3501"/>
                    </a:cubicBezTo>
                    <a:cubicBezTo>
                      <a:pt x="16644" y="4587"/>
                      <a:pt x="16644" y="5068"/>
                      <a:pt x="16939" y="6033"/>
                    </a:cubicBezTo>
                    <a:cubicBezTo>
                      <a:pt x="16939" y="6196"/>
                      <a:pt x="16974" y="6249"/>
                      <a:pt x="17030" y="6249"/>
                    </a:cubicBezTo>
                    <a:cubicBezTo>
                      <a:pt x="17145" y="6249"/>
                      <a:pt x="17360" y="6033"/>
                      <a:pt x="17607" y="6033"/>
                    </a:cubicBezTo>
                    <a:cubicBezTo>
                      <a:pt x="18010" y="5375"/>
                      <a:pt x="17863" y="3759"/>
                      <a:pt x="17917" y="3759"/>
                    </a:cubicBezTo>
                    <a:cubicBezTo>
                      <a:pt x="17941" y="3759"/>
                      <a:pt x="18010" y="4109"/>
                      <a:pt x="18199" y="5068"/>
                    </a:cubicBezTo>
                    <a:cubicBezTo>
                      <a:pt x="18791" y="7119"/>
                      <a:pt x="18494" y="10135"/>
                      <a:pt x="19085" y="11585"/>
                    </a:cubicBezTo>
                    <a:cubicBezTo>
                      <a:pt x="19241" y="11992"/>
                      <a:pt x="19439" y="12140"/>
                      <a:pt x="19612" y="12140"/>
                    </a:cubicBezTo>
                    <a:cubicBezTo>
                      <a:pt x="19851" y="12140"/>
                      <a:pt x="20048" y="11864"/>
                      <a:pt x="20048" y="11585"/>
                    </a:cubicBezTo>
                    <a:cubicBezTo>
                      <a:pt x="20180" y="11150"/>
                      <a:pt x="20254" y="10690"/>
                      <a:pt x="20293" y="10227"/>
                    </a:cubicBezTo>
                    <a:cubicBezTo>
                      <a:pt x="20210" y="11857"/>
                      <a:pt x="20048" y="13527"/>
                      <a:pt x="20048" y="14602"/>
                    </a:cubicBezTo>
                    <a:cubicBezTo>
                      <a:pt x="19751" y="15567"/>
                      <a:pt x="19751" y="17134"/>
                      <a:pt x="19456" y="18583"/>
                    </a:cubicBezTo>
                    <a:cubicBezTo>
                      <a:pt x="18791" y="15083"/>
                      <a:pt x="18494" y="11101"/>
                      <a:pt x="17607" y="7603"/>
                    </a:cubicBezTo>
                    <a:cubicBezTo>
                      <a:pt x="17607" y="7402"/>
                      <a:pt x="17492" y="7285"/>
                      <a:pt x="17358" y="7285"/>
                    </a:cubicBezTo>
                    <a:cubicBezTo>
                      <a:pt x="17169" y="7285"/>
                      <a:pt x="16939" y="7518"/>
                      <a:pt x="16939" y="8084"/>
                    </a:cubicBezTo>
                    <a:cubicBezTo>
                      <a:pt x="16939" y="9534"/>
                      <a:pt x="16939" y="11101"/>
                      <a:pt x="17236" y="12550"/>
                    </a:cubicBezTo>
                    <a:cubicBezTo>
                      <a:pt x="17607" y="13636"/>
                      <a:pt x="17902" y="16168"/>
                      <a:pt x="18199" y="18099"/>
                    </a:cubicBezTo>
                    <a:cubicBezTo>
                      <a:pt x="17607" y="16653"/>
                      <a:pt x="17236" y="15567"/>
                      <a:pt x="16939" y="14602"/>
                    </a:cubicBezTo>
                    <a:cubicBezTo>
                      <a:pt x="16053" y="12550"/>
                      <a:pt x="15387" y="10135"/>
                      <a:pt x="14795" y="8084"/>
                    </a:cubicBezTo>
                    <a:cubicBezTo>
                      <a:pt x="14648" y="7844"/>
                      <a:pt x="14425" y="7723"/>
                      <a:pt x="14240" y="7723"/>
                    </a:cubicBezTo>
                    <a:cubicBezTo>
                      <a:pt x="14056" y="7723"/>
                      <a:pt x="13906" y="7844"/>
                      <a:pt x="13906" y="8084"/>
                    </a:cubicBezTo>
                    <a:cubicBezTo>
                      <a:pt x="13538" y="9534"/>
                      <a:pt x="13906" y="10620"/>
                      <a:pt x="14203" y="11585"/>
                    </a:cubicBezTo>
                    <a:cubicBezTo>
                      <a:pt x="14498" y="13636"/>
                      <a:pt x="15090" y="15567"/>
                      <a:pt x="15387" y="17618"/>
                    </a:cubicBezTo>
                    <a:cubicBezTo>
                      <a:pt x="14795" y="16168"/>
                      <a:pt x="14498" y="14602"/>
                      <a:pt x="13906" y="13636"/>
                    </a:cubicBezTo>
                    <a:cubicBezTo>
                      <a:pt x="13241" y="11585"/>
                      <a:pt x="12946" y="9534"/>
                      <a:pt x="12057" y="8084"/>
                    </a:cubicBezTo>
                    <a:cubicBezTo>
                      <a:pt x="11949" y="7943"/>
                      <a:pt x="11847" y="7886"/>
                      <a:pt x="11758" y="7886"/>
                    </a:cubicBezTo>
                    <a:cubicBezTo>
                      <a:pt x="11541" y="7886"/>
                      <a:pt x="11392" y="8226"/>
                      <a:pt x="11392" y="8569"/>
                    </a:cubicBezTo>
                    <a:cubicBezTo>
                      <a:pt x="11097" y="10135"/>
                      <a:pt x="11689" y="11101"/>
                      <a:pt x="12057" y="12550"/>
                    </a:cubicBezTo>
                    <a:cubicBezTo>
                      <a:pt x="12354" y="14117"/>
                      <a:pt x="12649" y="15567"/>
                      <a:pt x="12946" y="17134"/>
                    </a:cubicBezTo>
                    <a:cubicBezTo>
                      <a:pt x="12946" y="17134"/>
                      <a:pt x="12649" y="16653"/>
                      <a:pt x="12649" y="16168"/>
                    </a:cubicBezTo>
                    <a:cubicBezTo>
                      <a:pt x="12057" y="15083"/>
                      <a:pt x="11689" y="14602"/>
                      <a:pt x="11392" y="13636"/>
                    </a:cubicBezTo>
                    <a:cubicBezTo>
                      <a:pt x="10800" y="11585"/>
                      <a:pt x="10208" y="9534"/>
                      <a:pt x="9543" y="7603"/>
                    </a:cubicBezTo>
                    <a:cubicBezTo>
                      <a:pt x="9465" y="7472"/>
                      <a:pt x="9363" y="7412"/>
                      <a:pt x="9259" y="7412"/>
                    </a:cubicBezTo>
                    <a:cubicBezTo>
                      <a:pt x="8973" y="7412"/>
                      <a:pt x="8656" y="7861"/>
                      <a:pt x="8656" y="8569"/>
                    </a:cubicBezTo>
                    <a:cubicBezTo>
                      <a:pt x="9248" y="11101"/>
                      <a:pt x="10208" y="14117"/>
                      <a:pt x="10505" y="17134"/>
                    </a:cubicBezTo>
                    <a:cubicBezTo>
                      <a:pt x="9543" y="14602"/>
                      <a:pt x="8951" y="11585"/>
                      <a:pt x="7991" y="9050"/>
                    </a:cubicBezTo>
                    <a:cubicBezTo>
                      <a:pt x="7876" y="8682"/>
                      <a:pt x="7676" y="8523"/>
                      <a:pt x="7490" y="8523"/>
                    </a:cubicBezTo>
                    <a:cubicBezTo>
                      <a:pt x="7188" y="8523"/>
                      <a:pt x="6920" y="8936"/>
                      <a:pt x="7102" y="9534"/>
                    </a:cubicBezTo>
                    <a:cubicBezTo>
                      <a:pt x="7694" y="12550"/>
                      <a:pt x="8656" y="15567"/>
                      <a:pt x="9248" y="19188"/>
                    </a:cubicBezTo>
                    <a:cubicBezTo>
                      <a:pt x="8359" y="17134"/>
                      <a:pt x="7694" y="14117"/>
                      <a:pt x="7102" y="12550"/>
                    </a:cubicBezTo>
                    <a:cubicBezTo>
                      <a:pt x="7024" y="12423"/>
                      <a:pt x="6900" y="12363"/>
                      <a:pt x="6766" y="12363"/>
                    </a:cubicBezTo>
                    <a:cubicBezTo>
                      <a:pt x="6386" y="12363"/>
                      <a:pt x="5922" y="12837"/>
                      <a:pt x="6141" y="13636"/>
                    </a:cubicBezTo>
                    <a:cubicBezTo>
                      <a:pt x="6510" y="14602"/>
                      <a:pt x="6807" y="15567"/>
                      <a:pt x="7102" y="16653"/>
                    </a:cubicBezTo>
                    <a:cubicBezTo>
                      <a:pt x="6807" y="16168"/>
                      <a:pt x="6807" y="15567"/>
                      <a:pt x="6510" y="15083"/>
                    </a:cubicBezTo>
                    <a:lnTo>
                      <a:pt x="6141" y="14602"/>
                    </a:lnTo>
                    <a:cubicBezTo>
                      <a:pt x="6141" y="14117"/>
                      <a:pt x="5844" y="13152"/>
                      <a:pt x="5844" y="12066"/>
                    </a:cubicBezTo>
                    <a:cubicBezTo>
                      <a:pt x="5550" y="9534"/>
                      <a:pt x="5550" y="6517"/>
                      <a:pt x="5844" y="4102"/>
                    </a:cubicBezTo>
                    <a:cubicBezTo>
                      <a:pt x="5844" y="3451"/>
                      <a:pt x="5632" y="3190"/>
                      <a:pt x="5398" y="3190"/>
                    </a:cubicBezTo>
                    <a:cubicBezTo>
                      <a:pt x="5242" y="3190"/>
                      <a:pt x="5075" y="3306"/>
                      <a:pt x="4958" y="3501"/>
                    </a:cubicBezTo>
                    <a:cubicBezTo>
                      <a:pt x="4958" y="4587"/>
                      <a:pt x="4661" y="5552"/>
                      <a:pt x="4290" y="6517"/>
                    </a:cubicBezTo>
                    <a:cubicBezTo>
                      <a:pt x="4290" y="5552"/>
                      <a:pt x="3995" y="4587"/>
                      <a:pt x="3698" y="3501"/>
                    </a:cubicBezTo>
                    <a:cubicBezTo>
                      <a:pt x="3551" y="3257"/>
                      <a:pt x="3403" y="3137"/>
                      <a:pt x="3293" y="3137"/>
                    </a:cubicBezTo>
                    <a:cubicBezTo>
                      <a:pt x="3182" y="3137"/>
                      <a:pt x="3106" y="3257"/>
                      <a:pt x="3106" y="3501"/>
                    </a:cubicBezTo>
                    <a:cubicBezTo>
                      <a:pt x="2146" y="4102"/>
                      <a:pt x="2146" y="5552"/>
                      <a:pt x="1849" y="7119"/>
                    </a:cubicBezTo>
                    <a:lnTo>
                      <a:pt x="1849" y="7603"/>
                    </a:lnTo>
                    <a:cubicBezTo>
                      <a:pt x="1849" y="6981"/>
                      <a:pt x="1656" y="6716"/>
                      <a:pt x="1489" y="6716"/>
                    </a:cubicBezTo>
                    <a:cubicBezTo>
                      <a:pt x="1366" y="6716"/>
                      <a:pt x="1257" y="6861"/>
                      <a:pt x="1257" y="7119"/>
                    </a:cubicBezTo>
                    <a:lnTo>
                      <a:pt x="963" y="7119"/>
                    </a:lnTo>
                    <a:cubicBezTo>
                      <a:pt x="852" y="6938"/>
                      <a:pt x="748" y="6868"/>
                      <a:pt x="657" y="6868"/>
                    </a:cubicBezTo>
                    <a:cubicBezTo>
                      <a:pt x="442" y="6868"/>
                      <a:pt x="297" y="7264"/>
                      <a:pt x="297" y="7603"/>
                    </a:cubicBezTo>
                    <a:lnTo>
                      <a:pt x="297" y="9050"/>
                    </a:lnTo>
                    <a:cubicBezTo>
                      <a:pt x="0" y="9050"/>
                      <a:pt x="0" y="10135"/>
                      <a:pt x="297" y="11101"/>
                    </a:cubicBezTo>
                    <a:cubicBezTo>
                      <a:pt x="0" y="11585"/>
                      <a:pt x="0" y="12066"/>
                      <a:pt x="0" y="12550"/>
                    </a:cubicBezTo>
                    <a:cubicBezTo>
                      <a:pt x="0" y="14117"/>
                      <a:pt x="0" y="15567"/>
                      <a:pt x="592" y="17134"/>
                    </a:cubicBezTo>
                    <a:cubicBezTo>
                      <a:pt x="592" y="17378"/>
                      <a:pt x="759" y="17498"/>
                      <a:pt x="926" y="17498"/>
                    </a:cubicBezTo>
                    <a:cubicBezTo>
                      <a:pt x="1093" y="17498"/>
                      <a:pt x="1257" y="17378"/>
                      <a:pt x="1257" y="17134"/>
                    </a:cubicBezTo>
                    <a:cubicBezTo>
                      <a:pt x="1554" y="17134"/>
                      <a:pt x="1554" y="17134"/>
                      <a:pt x="1554" y="17618"/>
                    </a:cubicBezTo>
                    <a:cubicBezTo>
                      <a:pt x="1849" y="17618"/>
                      <a:pt x="2146" y="17618"/>
                      <a:pt x="2146" y="17134"/>
                    </a:cubicBezTo>
                    <a:cubicBezTo>
                      <a:pt x="2441" y="16653"/>
                      <a:pt x="2441" y="16168"/>
                      <a:pt x="2441" y="16168"/>
                    </a:cubicBezTo>
                    <a:cubicBezTo>
                      <a:pt x="2812" y="16168"/>
                      <a:pt x="2812" y="15567"/>
                      <a:pt x="2812" y="15083"/>
                    </a:cubicBezTo>
                    <a:cubicBezTo>
                      <a:pt x="2812" y="14602"/>
                      <a:pt x="2441" y="14602"/>
                      <a:pt x="2441" y="14117"/>
                    </a:cubicBezTo>
                    <a:lnTo>
                      <a:pt x="2441" y="12066"/>
                    </a:lnTo>
                    <a:cubicBezTo>
                      <a:pt x="2441" y="11101"/>
                      <a:pt x="2441" y="10620"/>
                      <a:pt x="2812" y="9534"/>
                    </a:cubicBezTo>
                    <a:cubicBezTo>
                      <a:pt x="2812" y="8569"/>
                      <a:pt x="2812" y="7119"/>
                      <a:pt x="3106" y="6033"/>
                    </a:cubicBezTo>
                    <a:cubicBezTo>
                      <a:pt x="3106" y="5902"/>
                      <a:pt x="3124" y="5846"/>
                      <a:pt x="3152" y="5846"/>
                    </a:cubicBezTo>
                    <a:cubicBezTo>
                      <a:pt x="3334" y="5846"/>
                      <a:pt x="3995" y="8151"/>
                      <a:pt x="3995" y="8569"/>
                    </a:cubicBezTo>
                    <a:cubicBezTo>
                      <a:pt x="4143" y="8809"/>
                      <a:pt x="4310" y="8929"/>
                      <a:pt x="4477" y="8929"/>
                    </a:cubicBezTo>
                    <a:cubicBezTo>
                      <a:pt x="4643" y="8929"/>
                      <a:pt x="4808" y="8809"/>
                      <a:pt x="4958" y="8569"/>
                    </a:cubicBezTo>
                    <a:lnTo>
                      <a:pt x="4958" y="10135"/>
                    </a:lnTo>
                    <a:cubicBezTo>
                      <a:pt x="4958" y="11585"/>
                      <a:pt x="5550" y="14117"/>
                      <a:pt x="5550" y="16168"/>
                    </a:cubicBezTo>
                    <a:cubicBezTo>
                      <a:pt x="5253" y="16168"/>
                      <a:pt x="4661" y="16653"/>
                      <a:pt x="4958" y="17134"/>
                    </a:cubicBezTo>
                    <a:cubicBezTo>
                      <a:pt x="5253" y="18583"/>
                      <a:pt x="6141" y="20154"/>
                      <a:pt x="6807" y="21119"/>
                    </a:cubicBezTo>
                    <a:lnTo>
                      <a:pt x="7399" y="21119"/>
                    </a:lnTo>
                    <a:lnTo>
                      <a:pt x="7694" y="20635"/>
                    </a:lnTo>
                    <a:cubicBezTo>
                      <a:pt x="7991" y="20635"/>
                      <a:pt x="8656" y="20635"/>
                      <a:pt x="8656" y="19669"/>
                    </a:cubicBezTo>
                    <a:cubicBezTo>
                      <a:pt x="8951" y="20635"/>
                      <a:pt x="9248" y="21119"/>
                      <a:pt x="9840" y="21600"/>
                    </a:cubicBezTo>
                    <a:cubicBezTo>
                      <a:pt x="10208" y="21600"/>
                      <a:pt x="10505" y="21119"/>
                      <a:pt x="10505" y="20635"/>
                    </a:cubicBezTo>
                    <a:lnTo>
                      <a:pt x="10505" y="19669"/>
                    </a:lnTo>
                    <a:cubicBezTo>
                      <a:pt x="10505" y="19669"/>
                      <a:pt x="10800" y="20154"/>
                      <a:pt x="10800" y="20635"/>
                    </a:cubicBezTo>
                    <a:cubicBezTo>
                      <a:pt x="10880" y="20765"/>
                      <a:pt x="10980" y="20826"/>
                      <a:pt x="11086" y="20826"/>
                    </a:cubicBezTo>
                    <a:cubicBezTo>
                      <a:pt x="11370" y="20826"/>
                      <a:pt x="11689" y="20376"/>
                      <a:pt x="11689" y="19669"/>
                    </a:cubicBezTo>
                    <a:lnTo>
                      <a:pt x="11689" y="17134"/>
                    </a:lnTo>
                    <a:cubicBezTo>
                      <a:pt x="12057" y="18583"/>
                      <a:pt x="12649" y="19669"/>
                      <a:pt x="13538" y="20154"/>
                    </a:cubicBezTo>
                    <a:cubicBezTo>
                      <a:pt x="13538" y="20394"/>
                      <a:pt x="13629" y="20514"/>
                      <a:pt x="13759" y="20514"/>
                    </a:cubicBezTo>
                    <a:cubicBezTo>
                      <a:pt x="13889" y="20514"/>
                      <a:pt x="14056" y="20394"/>
                      <a:pt x="14203" y="20154"/>
                    </a:cubicBezTo>
                    <a:cubicBezTo>
                      <a:pt x="14498" y="19188"/>
                      <a:pt x="14203" y="18099"/>
                      <a:pt x="14203" y="17134"/>
                    </a:cubicBezTo>
                    <a:cubicBezTo>
                      <a:pt x="14498" y="18099"/>
                      <a:pt x="15090" y="19669"/>
                      <a:pt x="16053" y="20154"/>
                    </a:cubicBezTo>
                    <a:cubicBezTo>
                      <a:pt x="16139" y="20292"/>
                      <a:pt x="16226" y="20352"/>
                      <a:pt x="16306" y="20352"/>
                    </a:cubicBezTo>
                    <a:cubicBezTo>
                      <a:pt x="16497" y="20352"/>
                      <a:pt x="16644" y="20012"/>
                      <a:pt x="16644" y="19669"/>
                    </a:cubicBezTo>
                    <a:cubicBezTo>
                      <a:pt x="16644" y="18583"/>
                      <a:pt x="16350" y="17618"/>
                      <a:pt x="16350" y="16653"/>
                    </a:cubicBezTo>
                    <a:cubicBezTo>
                      <a:pt x="16644" y="18099"/>
                      <a:pt x="17236" y="19669"/>
                      <a:pt x="18199" y="20635"/>
                    </a:cubicBezTo>
                    <a:cubicBezTo>
                      <a:pt x="18285" y="20776"/>
                      <a:pt x="18372" y="20836"/>
                      <a:pt x="18450" y="20836"/>
                    </a:cubicBezTo>
                    <a:cubicBezTo>
                      <a:pt x="18641" y="20836"/>
                      <a:pt x="18791" y="20493"/>
                      <a:pt x="18791" y="20154"/>
                    </a:cubicBezTo>
                    <a:cubicBezTo>
                      <a:pt x="19085" y="20154"/>
                      <a:pt x="19085" y="20635"/>
                      <a:pt x="19085" y="21119"/>
                    </a:cubicBezTo>
                    <a:cubicBezTo>
                      <a:pt x="19270" y="21360"/>
                      <a:pt x="19437" y="21480"/>
                      <a:pt x="19595" y="21480"/>
                    </a:cubicBezTo>
                    <a:cubicBezTo>
                      <a:pt x="19751" y="21480"/>
                      <a:pt x="19898" y="21360"/>
                      <a:pt x="20048" y="21119"/>
                    </a:cubicBezTo>
                    <a:cubicBezTo>
                      <a:pt x="20640" y="19188"/>
                      <a:pt x="20640" y="15567"/>
                      <a:pt x="20934" y="13636"/>
                    </a:cubicBezTo>
                    <a:cubicBezTo>
                      <a:pt x="20934" y="11585"/>
                      <a:pt x="21600" y="7603"/>
                      <a:pt x="20934" y="5552"/>
                    </a:cubicBezTo>
                    <a:cubicBezTo>
                      <a:pt x="20737" y="5552"/>
                      <a:pt x="20540" y="5336"/>
                      <a:pt x="20343" y="5336"/>
                    </a:cubicBezTo>
                    <a:cubicBezTo>
                      <a:pt x="20245" y="5336"/>
                      <a:pt x="20145" y="5389"/>
                      <a:pt x="20048" y="5552"/>
                    </a:cubicBezTo>
                    <a:cubicBezTo>
                      <a:pt x="19751" y="6033"/>
                      <a:pt x="19751" y="6517"/>
                      <a:pt x="19751" y="7603"/>
                    </a:cubicBezTo>
                    <a:cubicBezTo>
                      <a:pt x="19456" y="5068"/>
                      <a:pt x="19085" y="2536"/>
                      <a:pt x="18199" y="2051"/>
                    </a:cubicBezTo>
                    <a:cubicBezTo>
                      <a:pt x="18025" y="1910"/>
                      <a:pt x="17869" y="1853"/>
                      <a:pt x="17739" y="1853"/>
                    </a:cubicBezTo>
                    <a:cubicBezTo>
                      <a:pt x="17420" y="1853"/>
                      <a:pt x="17236" y="2193"/>
                      <a:pt x="17236" y="2536"/>
                    </a:cubicBezTo>
                    <a:cubicBezTo>
                      <a:pt x="16939" y="1086"/>
                      <a:pt x="16644" y="0"/>
                      <a:pt x="16053" y="0"/>
                    </a:cubicBezTo>
                    <a:close/>
                  </a:path>
                </a:pathLst>
              </a:custGeom>
              <a:solidFill>
                <a:srgbClr val="64351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179" name="Google Shape;314;p28"/>
              <p:cNvSpPr/>
              <p:nvPr/>
            </p:nvSpPr>
            <p:spPr>
              <a:xfrm>
                <a:off x="6317" y="185948"/>
                <a:ext cx="14732" cy="3468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605" h="21600" extrusionOk="0">
                    <a:moveTo>
                      <a:pt x="9010" y="0"/>
                    </a:moveTo>
                    <a:cubicBezTo>
                      <a:pt x="6026" y="0"/>
                      <a:pt x="4533" y="1676"/>
                      <a:pt x="8152" y="3370"/>
                    </a:cubicBezTo>
                    <a:cubicBezTo>
                      <a:pt x="3041" y="6356"/>
                      <a:pt x="3041" y="8731"/>
                      <a:pt x="3041" y="11123"/>
                    </a:cubicBezTo>
                    <a:cubicBezTo>
                      <a:pt x="-1510" y="13253"/>
                      <a:pt x="-1995" y="21600"/>
                      <a:pt x="8936" y="21600"/>
                    </a:cubicBezTo>
                    <a:cubicBezTo>
                      <a:pt x="10204" y="21600"/>
                      <a:pt x="11659" y="21495"/>
                      <a:pt x="13226" y="21251"/>
                    </a:cubicBezTo>
                    <a:cubicBezTo>
                      <a:pt x="19605" y="21251"/>
                      <a:pt x="19605" y="18265"/>
                      <a:pt x="19605" y="18265"/>
                    </a:cubicBezTo>
                    <a:lnTo>
                      <a:pt x="19605" y="13498"/>
                    </a:lnTo>
                    <a:cubicBezTo>
                      <a:pt x="19605" y="11123"/>
                      <a:pt x="13226" y="8731"/>
                      <a:pt x="19605" y="6356"/>
                    </a:cubicBezTo>
                    <a:lnTo>
                      <a:pt x="19605" y="3370"/>
                    </a:lnTo>
                    <a:cubicBezTo>
                      <a:pt x="13226" y="3370"/>
                      <a:pt x="13226" y="995"/>
                      <a:pt x="13226" y="995"/>
                    </a:cubicBezTo>
                    <a:cubicBezTo>
                      <a:pt x="11733" y="297"/>
                      <a:pt x="10241" y="0"/>
                      <a:pt x="9010" y="0"/>
                    </a:cubicBezTo>
                    <a:close/>
                  </a:path>
                </a:pathLst>
              </a:custGeom>
              <a:solidFill>
                <a:srgbClr val="64351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180" name="Google Shape;315;p28"/>
              <p:cNvSpPr/>
              <p:nvPr/>
            </p:nvSpPr>
            <p:spPr>
              <a:xfrm>
                <a:off x="44961" y="104301"/>
                <a:ext cx="399515" cy="13629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479" h="21600" extrusionOk="0">
                    <a:moveTo>
                      <a:pt x="2778" y="2426"/>
                    </a:moveTo>
                    <a:cubicBezTo>
                      <a:pt x="4475" y="2426"/>
                      <a:pt x="6428" y="2426"/>
                      <a:pt x="8125" y="3182"/>
                    </a:cubicBezTo>
                    <a:lnTo>
                      <a:pt x="6428" y="3182"/>
                    </a:lnTo>
                    <a:cubicBezTo>
                      <a:pt x="5920" y="3182"/>
                      <a:pt x="5264" y="3319"/>
                      <a:pt x="4577" y="3319"/>
                    </a:cubicBezTo>
                    <a:cubicBezTo>
                      <a:pt x="3805" y="3319"/>
                      <a:pt x="2995" y="3146"/>
                      <a:pt x="2313" y="2426"/>
                    </a:cubicBezTo>
                    <a:close/>
                    <a:moveTo>
                      <a:pt x="12599" y="17587"/>
                    </a:moveTo>
                    <a:cubicBezTo>
                      <a:pt x="12532" y="17841"/>
                      <a:pt x="12462" y="18010"/>
                      <a:pt x="12402" y="18143"/>
                    </a:cubicBezTo>
                    <a:cubicBezTo>
                      <a:pt x="12417" y="17916"/>
                      <a:pt x="12464" y="17587"/>
                      <a:pt x="12599" y="17587"/>
                    </a:cubicBezTo>
                    <a:close/>
                    <a:moveTo>
                      <a:pt x="6428" y="0"/>
                    </a:moveTo>
                    <a:cubicBezTo>
                      <a:pt x="4268" y="604"/>
                      <a:pt x="2108" y="0"/>
                      <a:pt x="205" y="1213"/>
                    </a:cubicBezTo>
                    <a:cubicBezTo>
                      <a:pt x="0" y="1213"/>
                      <a:pt x="0" y="1817"/>
                      <a:pt x="0" y="2426"/>
                    </a:cubicBezTo>
                    <a:cubicBezTo>
                      <a:pt x="205" y="3182"/>
                      <a:pt x="1028" y="3182"/>
                      <a:pt x="1491" y="3182"/>
                    </a:cubicBezTo>
                    <a:cubicBezTo>
                      <a:pt x="2139" y="4275"/>
                      <a:pt x="2936" y="4492"/>
                      <a:pt x="3646" y="4492"/>
                    </a:cubicBezTo>
                    <a:cubicBezTo>
                      <a:pt x="4120" y="4492"/>
                      <a:pt x="4556" y="4395"/>
                      <a:pt x="4886" y="4395"/>
                    </a:cubicBezTo>
                    <a:lnTo>
                      <a:pt x="6839" y="4395"/>
                    </a:lnTo>
                    <a:cubicBezTo>
                      <a:pt x="5554" y="5608"/>
                      <a:pt x="4475" y="6972"/>
                      <a:pt x="3394" y="8185"/>
                    </a:cubicBezTo>
                    <a:cubicBezTo>
                      <a:pt x="3189" y="8794"/>
                      <a:pt x="3189" y="10007"/>
                      <a:pt x="3601" y="10007"/>
                    </a:cubicBezTo>
                    <a:cubicBezTo>
                      <a:pt x="4680" y="10007"/>
                      <a:pt x="5965" y="7581"/>
                      <a:pt x="7046" y="6972"/>
                    </a:cubicBezTo>
                    <a:cubicBezTo>
                      <a:pt x="7713" y="5608"/>
                      <a:pt x="8536" y="5003"/>
                      <a:pt x="9410" y="4395"/>
                    </a:cubicBezTo>
                    <a:lnTo>
                      <a:pt x="10028" y="4395"/>
                    </a:lnTo>
                    <a:cubicBezTo>
                      <a:pt x="9410" y="5608"/>
                      <a:pt x="8743" y="6216"/>
                      <a:pt x="8125" y="7581"/>
                    </a:cubicBezTo>
                    <a:cubicBezTo>
                      <a:pt x="7251" y="8794"/>
                      <a:pt x="6172" y="10007"/>
                      <a:pt x="5349" y="12584"/>
                    </a:cubicBezTo>
                    <a:cubicBezTo>
                      <a:pt x="5142" y="13193"/>
                      <a:pt x="5349" y="13797"/>
                      <a:pt x="5349" y="13797"/>
                    </a:cubicBezTo>
                    <a:cubicBezTo>
                      <a:pt x="5554" y="14557"/>
                      <a:pt x="5760" y="14557"/>
                      <a:pt x="5965" y="14557"/>
                    </a:cubicBezTo>
                    <a:cubicBezTo>
                      <a:pt x="5760" y="14557"/>
                      <a:pt x="5760" y="15161"/>
                      <a:pt x="5554" y="15161"/>
                    </a:cubicBezTo>
                    <a:cubicBezTo>
                      <a:pt x="5349" y="16374"/>
                      <a:pt x="5554" y="16983"/>
                      <a:pt x="5760" y="16983"/>
                    </a:cubicBezTo>
                    <a:cubicBezTo>
                      <a:pt x="6839" y="16374"/>
                      <a:pt x="7920" y="14557"/>
                      <a:pt x="8743" y="13193"/>
                    </a:cubicBezTo>
                    <a:cubicBezTo>
                      <a:pt x="9205" y="13193"/>
                      <a:pt x="9410" y="12584"/>
                      <a:pt x="9822" y="11980"/>
                    </a:cubicBezTo>
                    <a:cubicBezTo>
                      <a:pt x="9617" y="12584"/>
                      <a:pt x="9205" y="13193"/>
                      <a:pt x="8999" y="13797"/>
                    </a:cubicBezTo>
                    <a:cubicBezTo>
                      <a:pt x="8331" y="15161"/>
                      <a:pt x="7251" y="16374"/>
                      <a:pt x="6839" y="18347"/>
                    </a:cubicBezTo>
                    <a:cubicBezTo>
                      <a:pt x="6839" y="18836"/>
                      <a:pt x="6975" y="19725"/>
                      <a:pt x="7135" y="19725"/>
                    </a:cubicBezTo>
                    <a:cubicBezTo>
                      <a:pt x="7172" y="19725"/>
                      <a:pt x="7212" y="19676"/>
                      <a:pt x="7251" y="19560"/>
                    </a:cubicBezTo>
                    <a:cubicBezTo>
                      <a:pt x="8125" y="18952"/>
                      <a:pt x="8999" y="17587"/>
                      <a:pt x="9822" y="16374"/>
                    </a:cubicBezTo>
                    <a:cubicBezTo>
                      <a:pt x="9968" y="16183"/>
                      <a:pt x="10129" y="15935"/>
                      <a:pt x="10295" y="15655"/>
                    </a:cubicBezTo>
                    <a:cubicBezTo>
                      <a:pt x="9784" y="16659"/>
                      <a:pt x="9264" y="17779"/>
                      <a:pt x="8743" y="18952"/>
                    </a:cubicBezTo>
                    <a:cubicBezTo>
                      <a:pt x="8536" y="19560"/>
                      <a:pt x="8743" y="20774"/>
                      <a:pt x="9205" y="20774"/>
                    </a:cubicBezTo>
                    <a:cubicBezTo>
                      <a:pt x="9410" y="20774"/>
                      <a:pt x="9617" y="20165"/>
                      <a:pt x="9822" y="20165"/>
                    </a:cubicBezTo>
                    <a:cubicBezTo>
                      <a:pt x="9822" y="20774"/>
                      <a:pt x="10028" y="20774"/>
                      <a:pt x="10286" y="20774"/>
                    </a:cubicBezTo>
                    <a:cubicBezTo>
                      <a:pt x="10856" y="20209"/>
                      <a:pt x="11647" y="19129"/>
                      <a:pt x="12251" y="18494"/>
                    </a:cubicBezTo>
                    <a:cubicBezTo>
                      <a:pt x="12212" y="18610"/>
                      <a:pt x="12188" y="18747"/>
                      <a:pt x="12188" y="18952"/>
                    </a:cubicBezTo>
                    <a:cubicBezTo>
                      <a:pt x="11983" y="19560"/>
                      <a:pt x="12188" y="20774"/>
                      <a:pt x="12395" y="20774"/>
                    </a:cubicBezTo>
                    <a:cubicBezTo>
                      <a:pt x="12794" y="20774"/>
                      <a:pt x="13156" y="20320"/>
                      <a:pt x="13645" y="19805"/>
                    </a:cubicBezTo>
                    <a:cubicBezTo>
                      <a:pt x="13531" y="20853"/>
                      <a:pt x="13903" y="21378"/>
                      <a:pt x="14143" y="21378"/>
                    </a:cubicBezTo>
                    <a:cubicBezTo>
                      <a:pt x="14966" y="20774"/>
                      <a:pt x="15840" y="19560"/>
                      <a:pt x="16714" y="18347"/>
                    </a:cubicBezTo>
                    <a:cubicBezTo>
                      <a:pt x="16456" y="18952"/>
                      <a:pt x="16251" y="19560"/>
                      <a:pt x="16045" y="20165"/>
                    </a:cubicBezTo>
                    <a:cubicBezTo>
                      <a:pt x="16045" y="20774"/>
                      <a:pt x="16045" y="21378"/>
                      <a:pt x="16251" y="21378"/>
                    </a:cubicBezTo>
                    <a:cubicBezTo>
                      <a:pt x="16390" y="21538"/>
                      <a:pt x="16527" y="21600"/>
                      <a:pt x="16660" y="21600"/>
                    </a:cubicBezTo>
                    <a:cubicBezTo>
                      <a:pt x="17169" y="21600"/>
                      <a:pt x="17633" y="20645"/>
                      <a:pt x="17999" y="20165"/>
                    </a:cubicBezTo>
                    <a:cubicBezTo>
                      <a:pt x="19027" y="18347"/>
                      <a:pt x="20314" y="16374"/>
                      <a:pt x="21394" y="14557"/>
                    </a:cubicBezTo>
                    <a:cubicBezTo>
                      <a:pt x="21600" y="14557"/>
                      <a:pt x="21394" y="13193"/>
                      <a:pt x="21189" y="13193"/>
                    </a:cubicBezTo>
                    <a:cubicBezTo>
                      <a:pt x="20314" y="14557"/>
                      <a:pt x="19697" y="15161"/>
                      <a:pt x="18822" y="16374"/>
                    </a:cubicBezTo>
                    <a:cubicBezTo>
                      <a:pt x="18616" y="16374"/>
                      <a:pt x="18204" y="17587"/>
                      <a:pt x="17742" y="18347"/>
                    </a:cubicBezTo>
                    <a:cubicBezTo>
                      <a:pt x="18204" y="16983"/>
                      <a:pt x="18822" y="16374"/>
                      <a:pt x="19285" y="15161"/>
                    </a:cubicBezTo>
                    <a:cubicBezTo>
                      <a:pt x="19454" y="14046"/>
                      <a:pt x="19347" y="13028"/>
                      <a:pt x="19048" y="13028"/>
                    </a:cubicBezTo>
                    <a:cubicBezTo>
                      <a:pt x="18982" y="13028"/>
                      <a:pt x="18907" y="13082"/>
                      <a:pt x="18822" y="13193"/>
                    </a:cubicBezTo>
                    <a:cubicBezTo>
                      <a:pt x="17537" y="14557"/>
                      <a:pt x="16456" y="16983"/>
                      <a:pt x="15171" y="18347"/>
                    </a:cubicBezTo>
                    <a:cubicBezTo>
                      <a:pt x="15633" y="16983"/>
                      <a:pt x="16251" y="15770"/>
                      <a:pt x="16714" y="14557"/>
                    </a:cubicBezTo>
                    <a:cubicBezTo>
                      <a:pt x="17047" y="13939"/>
                      <a:pt x="16841" y="13028"/>
                      <a:pt x="16613" y="13028"/>
                    </a:cubicBezTo>
                    <a:cubicBezTo>
                      <a:pt x="16559" y="13028"/>
                      <a:pt x="16506" y="13077"/>
                      <a:pt x="16456" y="13193"/>
                    </a:cubicBezTo>
                    <a:cubicBezTo>
                      <a:pt x="15633" y="13797"/>
                      <a:pt x="14759" y="15770"/>
                      <a:pt x="13680" y="17587"/>
                    </a:cubicBezTo>
                    <a:cubicBezTo>
                      <a:pt x="14143" y="16374"/>
                      <a:pt x="14759" y="15770"/>
                      <a:pt x="14966" y="14557"/>
                    </a:cubicBezTo>
                    <a:cubicBezTo>
                      <a:pt x="15171" y="13797"/>
                      <a:pt x="15171" y="12584"/>
                      <a:pt x="14759" y="12584"/>
                    </a:cubicBezTo>
                    <a:cubicBezTo>
                      <a:pt x="14348" y="12584"/>
                      <a:pt x="13680" y="13193"/>
                      <a:pt x="13269" y="14557"/>
                    </a:cubicBezTo>
                    <a:cubicBezTo>
                      <a:pt x="13269" y="13797"/>
                      <a:pt x="13062" y="12584"/>
                      <a:pt x="12857" y="12584"/>
                    </a:cubicBezTo>
                    <a:cubicBezTo>
                      <a:pt x="13062" y="12584"/>
                      <a:pt x="13062" y="11980"/>
                      <a:pt x="13269" y="11980"/>
                    </a:cubicBezTo>
                    <a:cubicBezTo>
                      <a:pt x="13474" y="11371"/>
                      <a:pt x="13269" y="10007"/>
                      <a:pt x="13062" y="10007"/>
                    </a:cubicBezTo>
                    <a:cubicBezTo>
                      <a:pt x="12395" y="10007"/>
                      <a:pt x="11777" y="11371"/>
                      <a:pt x="11314" y="11980"/>
                    </a:cubicBezTo>
                    <a:lnTo>
                      <a:pt x="11107" y="11980"/>
                    </a:lnTo>
                    <a:cubicBezTo>
                      <a:pt x="11572" y="11371"/>
                      <a:pt x="12188" y="10767"/>
                      <a:pt x="12599" y="9398"/>
                    </a:cubicBezTo>
                    <a:cubicBezTo>
                      <a:pt x="12857" y="9398"/>
                      <a:pt x="12857" y="8185"/>
                      <a:pt x="12395" y="8185"/>
                    </a:cubicBezTo>
                    <a:lnTo>
                      <a:pt x="11983" y="8185"/>
                    </a:lnTo>
                    <a:cubicBezTo>
                      <a:pt x="11983" y="7705"/>
                      <a:pt x="11853" y="6750"/>
                      <a:pt x="11697" y="6750"/>
                    </a:cubicBezTo>
                    <a:cubicBezTo>
                      <a:pt x="11656" y="6750"/>
                      <a:pt x="11614" y="6816"/>
                      <a:pt x="11572" y="6972"/>
                    </a:cubicBezTo>
                    <a:cubicBezTo>
                      <a:pt x="10491" y="7581"/>
                      <a:pt x="9617" y="8794"/>
                      <a:pt x="8536" y="9398"/>
                    </a:cubicBezTo>
                    <a:cubicBezTo>
                      <a:pt x="8331" y="10007"/>
                      <a:pt x="7251" y="11980"/>
                      <a:pt x="6428" y="12584"/>
                    </a:cubicBezTo>
                    <a:cubicBezTo>
                      <a:pt x="7251" y="10767"/>
                      <a:pt x="8536" y="8794"/>
                      <a:pt x="9410" y="7581"/>
                    </a:cubicBezTo>
                    <a:cubicBezTo>
                      <a:pt x="10286" y="6216"/>
                      <a:pt x="11314" y="5003"/>
                      <a:pt x="11983" y="2426"/>
                    </a:cubicBezTo>
                    <a:cubicBezTo>
                      <a:pt x="12188" y="1817"/>
                      <a:pt x="11983" y="1213"/>
                      <a:pt x="11777" y="1213"/>
                    </a:cubicBezTo>
                    <a:cubicBezTo>
                      <a:pt x="11572" y="1213"/>
                      <a:pt x="11107" y="1213"/>
                      <a:pt x="10902" y="1817"/>
                    </a:cubicBezTo>
                    <a:lnTo>
                      <a:pt x="10902" y="1213"/>
                    </a:lnTo>
                    <a:cubicBezTo>
                      <a:pt x="10698" y="604"/>
                      <a:pt x="10286" y="604"/>
                      <a:pt x="10028" y="0"/>
                    </a:cubicBezTo>
                    <a:close/>
                  </a:path>
                </a:pathLst>
              </a:custGeom>
              <a:solidFill>
                <a:srgbClr val="64351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181" name="Google Shape;316;p28"/>
              <p:cNvSpPr/>
              <p:nvPr/>
            </p:nvSpPr>
            <p:spPr>
              <a:xfrm>
                <a:off x="116085" y="40206"/>
                <a:ext cx="583567" cy="1590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358" h="21600" extrusionOk="0">
                    <a:moveTo>
                      <a:pt x="854" y="6415"/>
                    </a:moveTo>
                    <a:cubicBezTo>
                      <a:pt x="866" y="6415"/>
                      <a:pt x="880" y="6441"/>
                      <a:pt x="898" y="6494"/>
                    </a:cubicBezTo>
                    <a:cubicBezTo>
                      <a:pt x="898" y="7534"/>
                      <a:pt x="1038" y="8702"/>
                      <a:pt x="1038" y="9742"/>
                    </a:cubicBezTo>
                    <a:cubicBezTo>
                      <a:pt x="912" y="8341"/>
                      <a:pt x="758" y="6415"/>
                      <a:pt x="854" y="6415"/>
                    </a:cubicBezTo>
                    <a:close/>
                    <a:moveTo>
                      <a:pt x="20713" y="7012"/>
                    </a:moveTo>
                    <a:cubicBezTo>
                      <a:pt x="20853" y="8702"/>
                      <a:pt x="20853" y="10781"/>
                      <a:pt x="20853" y="12467"/>
                    </a:cubicBezTo>
                    <a:cubicBezTo>
                      <a:pt x="20853" y="11950"/>
                      <a:pt x="20713" y="11428"/>
                      <a:pt x="20713" y="10259"/>
                    </a:cubicBezTo>
                    <a:lnTo>
                      <a:pt x="20713" y="7012"/>
                    </a:lnTo>
                    <a:close/>
                    <a:moveTo>
                      <a:pt x="443" y="8181"/>
                    </a:moveTo>
                    <a:cubicBezTo>
                      <a:pt x="583" y="9220"/>
                      <a:pt x="723" y="10781"/>
                      <a:pt x="723" y="11428"/>
                    </a:cubicBezTo>
                    <a:cubicBezTo>
                      <a:pt x="1038" y="14028"/>
                      <a:pt x="1318" y="16236"/>
                      <a:pt x="1598" y="18444"/>
                    </a:cubicBezTo>
                    <a:cubicBezTo>
                      <a:pt x="1318" y="17275"/>
                      <a:pt x="1178" y="16236"/>
                      <a:pt x="1038" y="15197"/>
                    </a:cubicBezTo>
                    <a:cubicBezTo>
                      <a:pt x="898" y="12989"/>
                      <a:pt x="443" y="10781"/>
                      <a:pt x="443" y="8181"/>
                    </a:cubicBezTo>
                    <a:close/>
                    <a:moveTo>
                      <a:pt x="11541" y="0"/>
                    </a:moveTo>
                    <a:cubicBezTo>
                      <a:pt x="11401" y="0"/>
                      <a:pt x="11401" y="518"/>
                      <a:pt x="11226" y="1039"/>
                    </a:cubicBezTo>
                    <a:cubicBezTo>
                      <a:pt x="11086" y="2726"/>
                      <a:pt x="11226" y="5455"/>
                      <a:pt x="11401" y="7534"/>
                    </a:cubicBezTo>
                    <a:cubicBezTo>
                      <a:pt x="11226" y="5455"/>
                      <a:pt x="10805" y="3247"/>
                      <a:pt x="10525" y="2208"/>
                    </a:cubicBezTo>
                    <a:cubicBezTo>
                      <a:pt x="10438" y="1945"/>
                      <a:pt x="10324" y="1816"/>
                      <a:pt x="10232" y="1816"/>
                    </a:cubicBezTo>
                    <a:cubicBezTo>
                      <a:pt x="10141" y="1816"/>
                      <a:pt x="10070" y="1945"/>
                      <a:pt x="10070" y="2208"/>
                    </a:cubicBezTo>
                    <a:lnTo>
                      <a:pt x="10070" y="3247"/>
                    </a:lnTo>
                    <a:cubicBezTo>
                      <a:pt x="10070" y="2726"/>
                      <a:pt x="9930" y="2726"/>
                      <a:pt x="9930" y="2726"/>
                    </a:cubicBezTo>
                    <a:cubicBezTo>
                      <a:pt x="9871" y="2288"/>
                      <a:pt x="9781" y="2128"/>
                      <a:pt x="9696" y="2128"/>
                    </a:cubicBezTo>
                    <a:cubicBezTo>
                      <a:pt x="9580" y="2128"/>
                      <a:pt x="9475" y="2425"/>
                      <a:pt x="9475" y="2726"/>
                    </a:cubicBezTo>
                    <a:cubicBezTo>
                      <a:pt x="9475" y="4287"/>
                      <a:pt x="9475" y="5455"/>
                      <a:pt x="9650" y="6494"/>
                    </a:cubicBezTo>
                    <a:cubicBezTo>
                      <a:pt x="9475" y="5455"/>
                      <a:pt x="9335" y="4287"/>
                      <a:pt x="9195" y="3765"/>
                    </a:cubicBezTo>
                    <a:cubicBezTo>
                      <a:pt x="9088" y="3369"/>
                      <a:pt x="9002" y="3198"/>
                      <a:pt x="8926" y="3198"/>
                    </a:cubicBezTo>
                    <a:cubicBezTo>
                      <a:pt x="8803" y="3198"/>
                      <a:pt x="8708" y="3643"/>
                      <a:pt x="8600" y="4287"/>
                    </a:cubicBezTo>
                    <a:cubicBezTo>
                      <a:pt x="8600" y="7534"/>
                      <a:pt x="8915" y="10781"/>
                      <a:pt x="9195" y="14028"/>
                    </a:cubicBezTo>
                    <a:cubicBezTo>
                      <a:pt x="8775" y="10781"/>
                      <a:pt x="8460" y="6494"/>
                      <a:pt x="7900" y="3247"/>
                    </a:cubicBezTo>
                    <a:cubicBezTo>
                      <a:pt x="7813" y="2985"/>
                      <a:pt x="7699" y="2855"/>
                      <a:pt x="7606" y="2855"/>
                    </a:cubicBezTo>
                    <a:cubicBezTo>
                      <a:pt x="7514" y="2855"/>
                      <a:pt x="7444" y="2985"/>
                      <a:pt x="7444" y="3247"/>
                    </a:cubicBezTo>
                    <a:cubicBezTo>
                      <a:pt x="7305" y="4934"/>
                      <a:pt x="7444" y="6494"/>
                      <a:pt x="7444" y="8181"/>
                    </a:cubicBezTo>
                    <a:cubicBezTo>
                      <a:pt x="7305" y="5973"/>
                      <a:pt x="7025" y="3247"/>
                      <a:pt x="6569" y="1686"/>
                    </a:cubicBezTo>
                    <a:cubicBezTo>
                      <a:pt x="6569" y="1363"/>
                      <a:pt x="6499" y="1199"/>
                      <a:pt x="6430" y="1199"/>
                    </a:cubicBezTo>
                    <a:cubicBezTo>
                      <a:pt x="6359" y="1199"/>
                      <a:pt x="6289" y="1363"/>
                      <a:pt x="6289" y="1686"/>
                    </a:cubicBezTo>
                    <a:cubicBezTo>
                      <a:pt x="5835" y="4287"/>
                      <a:pt x="5974" y="7012"/>
                      <a:pt x="6150" y="9742"/>
                    </a:cubicBezTo>
                    <a:cubicBezTo>
                      <a:pt x="6150" y="11428"/>
                      <a:pt x="6289" y="12467"/>
                      <a:pt x="6289" y="14028"/>
                    </a:cubicBezTo>
                    <a:cubicBezTo>
                      <a:pt x="5835" y="10259"/>
                      <a:pt x="5694" y="5973"/>
                      <a:pt x="4958" y="2726"/>
                    </a:cubicBezTo>
                    <a:cubicBezTo>
                      <a:pt x="4958" y="2425"/>
                      <a:pt x="4865" y="2128"/>
                      <a:pt x="4787" y="2128"/>
                    </a:cubicBezTo>
                    <a:cubicBezTo>
                      <a:pt x="4729" y="2128"/>
                      <a:pt x="4679" y="2288"/>
                      <a:pt x="4679" y="2726"/>
                    </a:cubicBezTo>
                    <a:cubicBezTo>
                      <a:pt x="4539" y="2726"/>
                      <a:pt x="4539" y="3247"/>
                      <a:pt x="4539" y="3765"/>
                    </a:cubicBezTo>
                    <a:cubicBezTo>
                      <a:pt x="4399" y="3247"/>
                      <a:pt x="4224" y="2208"/>
                      <a:pt x="4083" y="1686"/>
                    </a:cubicBezTo>
                    <a:cubicBezTo>
                      <a:pt x="4037" y="1469"/>
                      <a:pt x="3990" y="1397"/>
                      <a:pt x="3949" y="1397"/>
                    </a:cubicBezTo>
                    <a:cubicBezTo>
                      <a:pt x="3866" y="1397"/>
                      <a:pt x="3803" y="1686"/>
                      <a:pt x="3803" y="1686"/>
                    </a:cubicBezTo>
                    <a:cubicBezTo>
                      <a:pt x="3523" y="3247"/>
                      <a:pt x="3664" y="5973"/>
                      <a:pt x="3664" y="7534"/>
                    </a:cubicBezTo>
                    <a:cubicBezTo>
                      <a:pt x="3664" y="8702"/>
                      <a:pt x="3803" y="9742"/>
                      <a:pt x="3803" y="10259"/>
                    </a:cubicBezTo>
                    <a:cubicBezTo>
                      <a:pt x="3523" y="8181"/>
                      <a:pt x="3349" y="5973"/>
                      <a:pt x="2928" y="3765"/>
                    </a:cubicBezTo>
                    <a:cubicBezTo>
                      <a:pt x="2887" y="3613"/>
                      <a:pt x="2846" y="3552"/>
                      <a:pt x="2805" y="3552"/>
                    </a:cubicBezTo>
                    <a:cubicBezTo>
                      <a:pt x="2703" y="3552"/>
                      <a:pt x="2597" y="3917"/>
                      <a:pt x="2473" y="4287"/>
                    </a:cubicBezTo>
                    <a:cubicBezTo>
                      <a:pt x="2333" y="5973"/>
                      <a:pt x="2473" y="7534"/>
                      <a:pt x="2648" y="9220"/>
                    </a:cubicBezTo>
                    <a:cubicBezTo>
                      <a:pt x="2788" y="11950"/>
                      <a:pt x="3069" y="15197"/>
                      <a:pt x="3208" y="17926"/>
                    </a:cubicBezTo>
                    <a:cubicBezTo>
                      <a:pt x="2928" y="16236"/>
                      <a:pt x="2648" y="14028"/>
                      <a:pt x="2473" y="12989"/>
                    </a:cubicBezTo>
                    <a:lnTo>
                      <a:pt x="1178" y="3247"/>
                    </a:lnTo>
                    <a:cubicBezTo>
                      <a:pt x="1178" y="2806"/>
                      <a:pt x="1127" y="2646"/>
                      <a:pt x="1070" y="2646"/>
                    </a:cubicBezTo>
                    <a:cubicBezTo>
                      <a:pt x="991" y="2646"/>
                      <a:pt x="898" y="2946"/>
                      <a:pt x="898" y="3247"/>
                    </a:cubicBezTo>
                    <a:lnTo>
                      <a:pt x="898" y="4934"/>
                    </a:lnTo>
                    <a:lnTo>
                      <a:pt x="443" y="4934"/>
                    </a:lnTo>
                    <a:lnTo>
                      <a:pt x="443" y="5973"/>
                    </a:lnTo>
                    <a:cubicBezTo>
                      <a:pt x="443" y="5973"/>
                      <a:pt x="443" y="5455"/>
                      <a:pt x="303" y="5455"/>
                    </a:cubicBezTo>
                    <a:cubicBezTo>
                      <a:pt x="303" y="5455"/>
                      <a:pt x="22" y="5455"/>
                      <a:pt x="22" y="5973"/>
                    </a:cubicBezTo>
                    <a:cubicBezTo>
                      <a:pt x="-152" y="10259"/>
                      <a:pt x="723" y="17926"/>
                      <a:pt x="1598" y="21174"/>
                    </a:cubicBezTo>
                    <a:cubicBezTo>
                      <a:pt x="1598" y="21174"/>
                      <a:pt x="1913" y="21174"/>
                      <a:pt x="1913" y="20523"/>
                    </a:cubicBezTo>
                    <a:cubicBezTo>
                      <a:pt x="2053" y="20523"/>
                      <a:pt x="2053" y="20005"/>
                      <a:pt x="2053" y="19483"/>
                    </a:cubicBezTo>
                    <a:lnTo>
                      <a:pt x="2053" y="18966"/>
                    </a:lnTo>
                    <a:cubicBezTo>
                      <a:pt x="2053" y="18444"/>
                      <a:pt x="2053" y="18444"/>
                      <a:pt x="1913" y="17926"/>
                    </a:cubicBezTo>
                    <a:lnTo>
                      <a:pt x="1913" y="15715"/>
                    </a:lnTo>
                    <a:cubicBezTo>
                      <a:pt x="1598" y="13507"/>
                      <a:pt x="1458" y="10781"/>
                      <a:pt x="1458" y="8181"/>
                    </a:cubicBezTo>
                    <a:cubicBezTo>
                      <a:pt x="1598" y="10781"/>
                      <a:pt x="1913" y="12989"/>
                      <a:pt x="2333" y="15197"/>
                    </a:cubicBezTo>
                    <a:cubicBezTo>
                      <a:pt x="2473" y="16754"/>
                      <a:pt x="2928" y="20005"/>
                      <a:pt x="3523" y="20523"/>
                    </a:cubicBezTo>
                    <a:cubicBezTo>
                      <a:pt x="3565" y="20717"/>
                      <a:pt x="3607" y="20797"/>
                      <a:pt x="3645" y="20797"/>
                    </a:cubicBezTo>
                    <a:cubicBezTo>
                      <a:pt x="3734" y="20797"/>
                      <a:pt x="3803" y="20367"/>
                      <a:pt x="3803" y="20005"/>
                    </a:cubicBezTo>
                    <a:cubicBezTo>
                      <a:pt x="3664" y="17926"/>
                      <a:pt x="3523" y="16236"/>
                      <a:pt x="3349" y="14028"/>
                    </a:cubicBezTo>
                    <a:cubicBezTo>
                      <a:pt x="3208" y="12467"/>
                      <a:pt x="2928" y="9220"/>
                      <a:pt x="2928" y="6494"/>
                    </a:cubicBezTo>
                    <a:cubicBezTo>
                      <a:pt x="3349" y="10259"/>
                      <a:pt x="3664" y="14675"/>
                      <a:pt x="4224" y="17926"/>
                    </a:cubicBezTo>
                    <a:cubicBezTo>
                      <a:pt x="4294" y="18132"/>
                      <a:pt x="4381" y="18258"/>
                      <a:pt x="4460" y="18258"/>
                    </a:cubicBezTo>
                    <a:cubicBezTo>
                      <a:pt x="4578" y="18258"/>
                      <a:pt x="4679" y="17976"/>
                      <a:pt x="4679" y="17275"/>
                    </a:cubicBezTo>
                    <a:cubicBezTo>
                      <a:pt x="4679" y="15197"/>
                      <a:pt x="4399" y="12989"/>
                      <a:pt x="4399" y="11428"/>
                    </a:cubicBezTo>
                    <a:cubicBezTo>
                      <a:pt x="4224" y="9742"/>
                      <a:pt x="3944" y="6494"/>
                      <a:pt x="4083" y="4287"/>
                    </a:cubicBezTo>
                    <a:cubicBezTo>
                      <a:pt x="4399" y="6494"/>
                      <a:pt x="4539" y="9742"/>
                      <a:pt x="4679" y="11950"/>
                    </a:cubicBezTo>
                    <a:cubicBezTo>
                      <a:pt x="4958" y="14675"/>
                      <a:pt x="5099" y="16754"/>
                      <a:pt x="5414" y="19483"/>
                    </a:cubicBezTo>
                    <a:cubicBezTo>
                      <a:pt x="5467" y="19879"/>
                      <a:pt x="5562" y="20051"/>
                      <a:pt x="5658" y="20051"/>
                    </a:cubicBezTo>
                    <a:cubicBezTo>
                      <a:pt x="5814" y="20051"/>
                      <a:pt x="5974" y="19605"/>
                      <a:pt x="5974" y="18966"/>
                    </a:cubicBezTo>
                    <a:cubicBezTo>
                      <a:pt x="5694" y="16236"/>
                      <a:pt x="5414" y="14028"/>
                      <a:pt x="5274" y="11428"/>
                    </a:cubicBezTo>
                    <a:cubicBezTo>
                      <a:pt x="5274" y="9742"/>
                      <a:pt x="5099" y="8181"/>
                      <a:pt x="5099" y="7012"/>
                    </a:cubicBezTo>
                    <a:cubicBezTo>
                      <a:pt x="5555" y="11428"/>
                      <a:pt x="5835" y="16754"/>
                      <a:pt x="6710" y="20523"/>
                    </a:cubicBezTo>
                    <a:cubicBezTo>
                      <a:pt x="6764" y="20983"/>
                      <a:pt x="6847" y="21181"/>
                      <a:pt x="6926" y="21181"/>
                    </a:cubicBezTo>
                    <a:cubicBezTo>
                      <a:pt x="7048" y="21181"/>
                      <a:pt x="7164" y="20713"/>
                      <a:pt x="7164" y="20005"/>
                    </a:cubicBezTo>
                    <a:cubicBezTo>
                      <a:pt x="7025" y="17275"/>
                      <a:pt x="6849" y="14675"/>
                      <a:pt x="6710" y="12467"/>
                    </a:cubicBezTo>
                    <a:cubicBezTo>
                      <a:pt x="6569" y="10259"/>
                      <a:pt x="6430" y="6494"/>
                      <a:pt x="6569" y="4287"/>
                    </a:cubicBezTo>
                    <a:cubicBezTo>
                      <a:pt x="6849" y="6494"/>
                      <a:pt x="7164" y="10259"/>
                      <a:pt x="7444" y="12989"/>
                    </a:cubicBezTo>
                    <a:cubicBezTo>
                      <a:pt x="7724" y="15197"/>
                      <a:pt x="7900" y="17926"/>
                      <a:pt x="8320" y="20005"/>
                    </a:cubicBezTo>
                    <a:cubicBezTo>
                      <a:pt x="8373" y="20443"/>
                      <a:pt x="8470" y="20625"/>
                      <a:pt x="8564" y="20625"/>
                    </a:cubicBezTo>
                    <a:cubicBezTo>
                      <a:pt x="8719" y="20625"/>
                      <a:pt x="8862" y="20131"/>
                      <a:pt x="8775" y="19483"/>
                    </a:cubicBezTo>
                    <a:cubicBezTo>
                      <a:pt x="8600" y="16754"/>
                      <a:pt x="8320" y="14028"/>
                      <a:pt x="8180" y="10781"/>
                    </a:cubicBezTo>
                    <a:cubicBezTo>
                      <a:pt x="8039" y="10259"/>
                      <a:pt x="7900" y="8702"/>
                      <a:pt x="7900" y="7012"/>
                    </a:cubicBezTo>
                    <a:cubicBezTo>
                      <a:pt x="8460" y="11428"/>
                      <a:pt x="8775" y="17275"/>
                      <a:pt x="9790" y="21174"/>
                    </a:cubicBezTo>
                    <a:cubicBezTo>
                      <a:pt x="9814" y="21265"/>
                      <a:pt x="9843" y="21303"/>
                      <a:pt x="9875" y="21303"/>
                    </a:cubicBezTo>
                    <a:cubicBezTo>
                      <a:pt x="10020" y="21303"/>
                      <a:pt x="10210" y="20431"/>
                      <a:pt x="10210" y="20005"/>
                    </a:cubicBezTo>
                    <a:cubicBezTo>
                      <a:pt x="10070" y="16236"/>
                      <a:pt x="9475" y="11950"/>
                      <a:pt x="9195" y="8181"/>
                    </a:cubicBezTo>
                    <a:cubicBezTo>
                      <a:pt x="9335" y="9220"/>
                      <a:pt x="9475" y="10259"/>
                      <a:pt x="9650" y="11428"/>
                    </a:cubicBezTo>
                    <a:cubicBezTo>
                      <a:pt x="10070" y="14675"/>
                      <a:pt x="10350" y="17926"/>
                      <a:pt x="10946" y="21174"/>
                    </a:cubicBezTo>
                    <a:cubicBezTo>
                      <a:pt x="10986" y="21474"/>
                      <a:pt x="11053" y="21600"/>
                      <a:pt x="11125" y="21600"/>
                    </a:cubicBezTo>
                    <a:cubicBezTo>
                      <a:pt x="11299" y="21600"/>
                      <a:pt x="11500" y="20835"/>
                      <a:pt x="11401" y="20005"/>
                    </a:cubicBezTo>
                    <a:cubicBezTo>
                      <a:pt x="10946" y="16236"/>
                      <a:pt x="10350" y="11950"/>
                      <a:pt x="10070" y="8181"/>
                    </a:cubicBezTo>
                    <a:cubicBezTo>
                      <a:pt x="10210" y="9220"/>
                      <a:pt x="10350" y="10259"/>
                      <a:pt x="10666" y="11428"/>
                    </a:cubicBezTo>
                    <a:cubicBezTo>
                      <a:pt x="10805" y="12989"/>
                      <a:pt x="10946" y="14028"/>
                      <a:pt x="11086" y="15197"/>
                    </a:cubicBezTo>
                    <a:cubicBezTo>
                      <a:pt x="11226" y="16754"/>
                      <a:pt x="11401" y="18966"/>
                      <a:pt x="11681" y="20523"/>
                    </a:cubicBezTo>
                    <a:cubicBezTo>
                      <a:pt x="11723" y="20869"/>
                      <a:pt x="11791" y="21010"/>
                      <a:pt x="11863" y="21010"/>
                    </a:cubicBezTo>
                    <a:cubicBezTo>
                      <a:pt x="12036" y="21010"/>
                      <a:pt x="12224" y="20214"/>
                      <a:pt x="12101" y="19483"/>
                    </a:cubicBezTo>
                    <a:cubicBezTo>
                      <a:pt x="11821" y="17275"/>
                      <a:pt x="11681" y="15197"/>
                      <a:pt x="11401" y="12989"/>
                    </a:cubicBezTo>
                    <a:cubicBezTo>
                      <a:pt x="11226" y="12467"/>
                      <a:pt x="11226" y="11950"/>
                      <a:pt x="11086" y="11428"/>
                    </a:cubicBezTo>
                    <a:cubicBezTo>
                      <a:pt x="10946" y="9742"/>
                      <a:pt x="10666" y="7534"/>
                      <a:pt x="10525" y="5455"/>
                    </a:cubicBezTo>
                    <a:cubicBezTo>
                      <a:pt x="10805" y="7012"/>
                      <a:pt x="11086" y="9220"/>
                      <a:pt x="11401" y="10259"/>
                    </a:cubicBezTo>
                    <a:lnTo>
                      <a:pt x="12696" y="20005"/>
                    </a:lnTo>
                    <a:cubicBezTo>
                      <a:pt x="12737" y="20351"/>
                      <a:pt x="12807" y="20492"/>
                      <a:pt x="12880" y="20492"/>
                    </a:cubicBezTo>
                    <a:cubicBezTo>
                      <a:pt x="13053" y="20492"/>
                      <a:pt x="13249" y="19697"/>
                      <a:pt x="13151" y="18966"/>
                    </a:cubicBezTo>
                    <a:cubicBezTo>
                      <a:pt x="12696" y="16236"/>
                      <a:pt x="12416" y="12989"/>
                      <a:pt x="12101" y="9742"/>
                    </a:cubicBezTo>
                    <a:cubicBezTo>
                      <a:pt x="11961" y="8181"/>
                      <a:pt x="11681" y="4934"/>
                      <a:pt x="11681" y="2726"/>
                    </a:cubicBezTo>
                    <a:cubicBezTo>
                      <a:pt x="12101" y="4287"/>
                      <a:pt x="12556" y="9220"/>
                      <a:pt x="12696" y="10259"/>
                    </a:cubicBezTo>
                    <a:cubicBezTo>
                      <a:pt x="13151" y="13507"/>
                      <a:pt x="13572" y="17275"/>
                      <a:pt x="14026" y="20523"/>
                    </a:cubicBezTo>
                    <a:cubicBezTo>
                      <a:pt x="14068" y="20869"/>
                      <a:pt x="14134" y="21010"/>
                      <a:pt x="14203" y="21010"/>
                    </a:cubicBezTo>
                    <a:cubicBezTo>
                      <a:pt x="14367" y="21010"/>
                      <a:pt x="14545" y="20214"/>
                      <a:pt x="14447" y="19483"/>
                    </a:cubicBezTo>
                    <a:cubicBezTo>
                      <a:pt x="14053" y="14976"/>
                      <a:pt x="13381" y="9894"/>
                      <a:pt x="13300" y="4351"/>
                    </a:cubicBezTo>
                    <a:cubicBezTo>
                      <a:pt x="13577" y="6525"/>
                      <a:pt x="13853" y="8204"/>
                      <a:pt x="14026" y="10259"/>
                    </a:cubicBezTo>
                    <a:lnTo>
                      <a:pt x="15322" y="20005"/>
                    </a:lnTo>
                    <a:cubicBezTo>
                      <a:pt x="15428" y="20443"/>
                      <a:pt x="15538" y="20625"/>
                      <a:pt x="15635" y="20625"/>
                    </a:cubicBezTo>
                    <a:cubicBezTo>
                      <a:pt x="15795" y="20625"/>
                      <a:pt x="15917" y="20131"/>
                      <a:pt x="15917" y="19483"/>
                    </a:cubicBezTo>
                    <a:cubicBezTo>
                      <a:pt x="15602" y="15197"/>
                      <a:pt x="15042" y="11428"/>
                      <a:pt x="14901" y="7012"/>
                    </a:cubicBezTo>
                    <a:cubicBezTo>
                      <a:pt x="15461" y="10781"/>
                      <a:pt x="15917" y="15715"/>
                      <a:pt x="16477" y="19483"/>
                    </a:cubicBezTo>
                    <a:cubicBezTo>
                      <a:pt x="16477" y="19921"/>
                      <a:pt x="16534" y="20085"/>
                      <a:pt x="16608" y="20085"/>
                    </a:cubicBezTo>
                    <a:cubicBezTo>
                      <a:pt x="16712" y="20085"/>
                      <a:pt x="16852" y="19784"/>
                      <a:pt x="16933" y="19483"/>
                    </a:cubicBezTo>
                    <a:cubicBezTo>
                      <a:pt x="17072" y="17926"/>
                      <a:pt x="16792" y="15715"/>
                      <a:pt x="16792" y="14675"/>
                    </a:cubicBezTo>
                    <a:cubicBezTo>
                      <a:pt x="16477" y="11428"/>
                      <a:pt x="16197" y="7534"/>
                      <a:pt x="16197" y="4287"/>
                    </a:cubicBezTo>
                    <a:cubicBezTo>
                      <a:pt x="16653" y="5973"/>
                      <a:pt x="16792" y="9742"/>
                      <a:pt x="16933" y="11428"/>
                    </a:cubicBezTo>
                    <a:cubicBezTo>
                      <a:pt x="17072" y="13507"/>
                      <a:pt x="17352" y="16236"/>
                      <a:pt x="17528" y="18966"/>
                    </a:cubicBezTo>
                    <a:cubicBezTo>
                      <a:pt x="17608" y="19263"/>
                      <a:pt x="17736" y="19563"/>
                      <a:pt x="17856" y="19563"/>
                    </a:cubicBezTo>
                    <a:cubicBezTo>
                      <a:pt x="17944" y="19563"/>
                      <a:pt x="18028" y="19403"/>
                      <a:pt x="18088" y="18966"/>
                    </a:cubicBezTo>
                    <a:cubicBezTo>
                      <a:pt x="18227" y="17926"/>
                      <a:pt x="17808" y="15715"/>
                      <a:pt x="17808" y="14028"/>
                    </a:cubicBezTo>
                    <a:cubicBezTo>
                      <a:pt x="17667" y="10781"/>
                      <a:pt x="17352" y="7012"/>
                      <a:pt x="17528" y="3765"/>
                    </a:cubicBezTo>
                    <a:cubicBezTo>
                      <a:pt x="17808" y="6494"/>
                      <a:pt x="17947" y="9742"/>
                      <a:pt x="18088" y="11950"/>
                    </a:cubicBezTo>
                    <a:cubicBezTo>
                      <a:pt x="18227" y="14028"/>
                      <a:pt x="18403" y="16236"/>
                      <a:pt x="18683" y="18966"/>
                    </a:cubicBezTo>
                    <a:cubicBezTo>
                      <a:pt x="18683" y="19114"/>
                      <a:pt x="18707" y="19179"/>
                      <a:pt x="18745" y="19179"/>
                    </a:cubicBezTo>
                    <a:cubicBezTo>
                      <a:pt x="18835" y="19179"/>
                      <a:pt x="19004" y="18813"/>
                      <a:pt x="19103" y="18444"/>
                    </a:cubicBezTo>
                    <a:cubicBezTo>
                      <a:pt x="19278" y="16754"/>
                      <a:pt x="19103" y="15197"/>
                      <a:pt x="19103" y="13507"/>
                    </a:cubicBezTo>
                    <a:cubicBezTo>
                      <a:pt x="18963" y="11428"/>
                      <a:pt x="18963" y="8702"/>
                      <a:pt x="18963" y="5973"/>
                    </a:cubicBezTo>
                    <a:cubicBezTo>
                      <a:pt x="19103" y="7534"/>
                      <a:pt x="19278" y="9742"/>
                      <a:pt x="19278" y="10259"/>
                    </a:cubicBezTo>
                    <a:cubicBezTo>
                      <a:pt x="19278" y="10781"/>
                      <a:pt x="19418" y="11950"/>
                      <a:pt x="19418" y="12467"/>
                    </a:cubicBezTo>
                    <a:cubicBezTo>
                      <a:pt x="19418" y="14028"/>
                      <a:pt x="19558" y="15715"/>
                      <a:pt x="19698" y="16754"/>
                    </a:cubicBezTo>
                    <a:cubicBezTo>
                      <a:pt x="19698" y="17195"/>
                      <a:pt x="19783" y="17378"/>
                      <a:pt x="19880" y="17378"/>
                    </a:cubicBezTo>
                    <a:cubicBezTo>
                      <a:pt x="20042" y="17378"/>
                      <a:pt x="20240" y="16883"/>
                      <a:pt x="20153" y="16236"/>
                    </a:cubicBezTo>
                    <a:cubicBezTo>
                      <a:pt x="20153" y="15715"/>
                      <a:pt x="19978" y="14675"/>
                      <a:pt x="19978" y="13507"/>
                    </a:cubicBezTo>
                    <a:cubicBezTo>
                      <a:pt x="19838" y="11428"/>
                      <a:pt x="19698" y="9220"/>
                      <a:pt x="19838" y="7012"/>
                    </a:cubicBezTo>
                    <a:cubicBezTo>
                      <a:pt x="19978" y="8181"/>
                      <a:pt x="20153" y="9220"/>
                      <a:pt x="20153" y="10259"/>
                    </a:cubicBezTo>
                    <a:cubicBezTo>
                      <a:pt x="20293" y="10781"/>
                      <a:pt x="20293" y="11428"/>
                      <a:pt x="20293" y="11950"/>
                    </a:cubicBezTo>
                    <a:cubicBezTo>
                      <a:pt x="20293" y="12989"/>
                      <a:pt x="20433" y="14028"/>
                      <a:pt x="20433" y="14675"/>
                    </a:cubicBezTo>
                    <a:cubicBezTo>
                      <a:pt x="20486" y="15067"/>
                      <a:pt x="20582" y="15235"/>
                      <a:pt x="20683" y="15235"/>
                    </a:cubicBezTo>
                    <a:cubicBezTo>
                      <a:pt x="20850" y="15235"/>
                      <a:pt x="21028" y="14759"/>
                      <a:pt x="21028" y="14028"/>
                    </a:cubicBezTo>
                    <a:cubicBezTo>
                      <a:pt x="21070" y="14222"/>
                      <a:pt x="21113" y="14298"/>
                      <a:pt x="21150" y="14298"/>
                    </a:cubicBezTo>
                    <a:cubicBezTo>
                      <a:pt x="21240" y="14298"/>
                      <a:pt x="21308" y="13872"/>
                      <a:pt x="21308" y="13507"/>
                    </a:cubicBezTo>
                    <a:cubicBezTo>
                      <a:pt x="21448" y="10781"/>
                      <a:pt x="21308" y="5455"/>
                      <a:pt x="20713" y="4287"/>
                    </a:cubicBezTo>
                    <a:cubicBezTo>
                      <a:pt x="20673" y="4138"/>
                      <a:pt x="20633" y="4073"/>
                      <a:pt x="20593" y="4073"/>
                    </a:cubicBezTo>
                    <a:cubicBezTo>
                      <a:pt x="20493" y="4073"/>
                      <a:pt x="20393" y="4469"/>
                      <a:pt x="20293" y="4934"/>
                    </a:cubicBezTo>
                    <a:lnTo>
                      <a:pt x="20293" y="5455"/>
                    </a:lnTo>
                    <a:cubicBezTo>
                      <a:pt x="20153" y="4287"/>
                      <a:pt x="19838" y="3765"/>
                      <a:pt x="19698" y="3765"/>
                    </a:cubicBezTo>
                    <a:cubicBezTo>
                      <a:pt x="19558" y="3765"/>
                      <a:pt x="19418" y="4287"/>
                      <a:pt x="19418" y="4934"/>
                    </a:cubicBezTo>
                    <a:lnTo>
                      <a:pt x="19418" y="5455"/>
                    </a:lnTo>
                    <a:cubicBezTo>
                      <a:pt x="19278" y="4287"/>
                      <a:pt x="19103" y="3247"/>
                      <a:pt x="18963" y="2726"/>
                    </a:cubicBezTo>
                    <a:cubicBezTo>
                      <a:pt x="18823" y="2726"/>
                      <a:pt x="18683" y="2726"/>
                      <a:pt x="18683" y="3247"/>
                    </a:cubicBezTo>
                    <a:cubicBezTo>
                      <a:pt x="18542" y="5455"/>
                      <a:pt x="18542" y="7534"/>
                      <a:pt x="18542" y="9220"/>
                    </a:cubicBezTo>
                    <a:lnTo>
                      <a:pt x="18542" y="12467"/>
                    </a:lnTo>
                    <a:cubicBezTo>
                      <a:pt x="18542" y="10781"/>
                      <a:pt x="18403" y="9220"/>
                      <a:pt x="18227" y="7534"/>
                    </a:cubicBezTo>
                    <a:cubicBezTo>
                      <a:pt x="18088" y="5455"/>
                      <a:pt x="17947" y="2726"/>
                      <a:pt x="17528" y="1039"/>
                    </a:cubicBezTo>
                    <a:cubicBezTo>
                      <a:pt x="17457" y="830"/>
                      <a:pt x="17393" y="704"/>
                      <a:pt x="17341" y="704"/>
                    </a:cubicBezTo>
                    <a:cubicBezTo>
                      <a:pt x="17263" y="704"/>
                      <a:pt x="17213" y="986"/>
                      <a:pt x="17213" y="1686"/>
                    </a:cubicBezTo>
                    <a:cubicBezTo>
                      <a:pt x="16933" y="3247"/>
                      <a:pt x="17072" y="5455"/>
                      <a:pt x="17072" y="7534"/>
                    </a:cubicBezTo>
                    <a:cubicBezTo>
                      <a:pt x="16933" y="5455"/>
                      <a:pt x="16792" y="2726"/>
                      <a:pt x="16197" y="1039"/>
                    </a:cubicBezTo>
                    <a:cubicBezTo>
                      <a:pt x="16056" y="1039"/>
                      <a:pt x="15917" y="1039"/>
                      <a:pt x="15917" y="1686"/>
                    </a:cubicBezTo>
                    <a:cubicBezTo>
                      <a:pt x="15602" y="4287"/>
                      <a:pt x="15917" y="7534"/>
                      <a:pt x="16056" y="10259"/>
                    </a:cubicBezTo>
                    <a:lnTo>
                      <a:pt x="16056" y="12467"/>
                    </a:lnTo>
                    <a:cubicBezTo>
                      <a:pt x="15777" y="9220"/>
                      <a:pt x="15322" y="5973"/>
                      <a:pt x="14727" y="2726"/>
                    </a:cubicBezTo>
                    <a:cubicBezTo>
                      <a:pt x="14686" y="2573"/>
                      <a:pt x="14632" y="2513"/>
                      <a:pt x="14578" y="2513"/>
                    </a:cubicBezTo>
                    <a:cubicBezTo>
                      <a:pt x="14447" y="2513"/>
                      <a:pt x="14306" y="2878"/>
                      <a:pt x="14306" y="3247"/>
                    </a:cubicBezTo>
                    <a:cubicBezTo>
                      <a:pt x="14306" y="5101"/>
                      <a:pt x="14306" y="6864"/>
                      <a:pt x="14389" y="8379"/>
                    </a:cubicBezTo>
                    <a:cubicBezTo>
                      <a:pt x="14336" y="7876"/>
                      <a:pt x="14251" y="7328"/>
                      <a:pt x="14167" y="7012"/>
                    </a:cubicBezTo>
                    <a:cubicBezTo>
                      <a:pt x="14026" y="5455"/>
                      <a:pt x="13572" y="518"/>
                      <a:pt x="12976" y="0"/>
                    </a:cubicBezTo>
                    <a:cubicBezTo>
                      <a:pt x="12836" y="0"/>
                      <a:pt x="12836" y="518"/>
                      <a:pt x="12696" y="1039"/>
                    </a:cubicBezTo>
                    <a:cubicBezTo>
                      <a:pt x="12696" y="2962"/>
                      <a:pt x="12696" y="4884"/>
                      <a:pt x="12789" y="6723"/>
                    </a:cubicBezTo>
                    <a:cubicBezTo>
                      <a:pt x="12523" y="4968"/>
                      <a:pt x="12235" y="978"/>
                      <a:pt x="11541" y="0"/>
                    </a:cubicBezTo>
                    <a:close/>
                  </a:path>
                </a:pathLst>
              </a:custGeom>
              <a:solidFill>
                <a:srgbClr val="64351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182" name="Google Shape;317;p28"/>
              <p:cNvSpPr/>
              <p:nvPr/>
            </p:nvSpPr>
            <p:spPr>
              <a:xfrm>
                <a:off x="326421" y="20103"/>
                <a:ext cx="335289" cy="143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180" h="21600" extrusionOk="0">
                    <a:moveTo>
                      <a:pt x="7901" y="0"/>
                    </a:moveTo>
                    <a:cubicBezTo>
                      <a:pt x="7116" y="1296"/>
                      <a:pt x="6874" y="3600"/>
                      <a:pt x="6633" y="6048"/>
                    </a:cubicBezTo>
                    <a:cubicBezTo>
                      <a:pt x="6633" y="4896"/>
                      <a:pt x="6633" y="3026"/>
                      <a:pt x="6390" y="1296"/>
                    </a:cubicBezTo>
                    <a:cubicBezTo>
                      <a:pt x="6240" y="937"/>
                      <a:pt x="6104" y="755"/>
                      <a:pt x="5976" y="755"/>
                    </a:cubicBezTo>
                    <a:cubicBezTo>
                      <a:pt x="5847" y="755"/>
                      <a:pt x="5726" y="937"/>
                      <a:pt x="5606" y="1296"/>
                    </a:cubicBezTo>
                    <a:cubicBezTo>
                      <a:pt x="5123" y="2448"/>
                      <a:pt x="4880" y="4178"/>
                      <a:pt x="4577" y="6048"/>
                    </a:cubicBezTo>
                    <a:cubicBezTo>
                      <a:pt x="4880" y="4178"/>
                      <a:pt x="4577" y="2448"/>
                      <a:pt x="4094" y="1296"/>
                    </a:cubicBezTo>
                    <a:cubicBezTo>
                      <a:pt x="4094" y="937"/>
                      <a:pt x="3973" y="755"/>
                      <a:pt x="3853" y="755"/>
                    </a:cubicBezTo>
                    <a:cubicBezTo>
                      <a:pt x="3733" y="755"/>
                      <a:pt x="3610" y="937"/>
                      <a:pt x="3610" y="1296"/>
                    </a:cubicBezTo>
                    <a:cubicBezTo>
                      <a:pt x="3067" y="3600"/>
                      <a:pt x="2826" y="6626"/>
                      <a:pt x="2826" y="9648"/>
                    </a:cubicBezTo>
                    <a:cubicBezTo>
                      <a:pt x="2583" y="12096"/>
                      <a:pt x="2583" y="16848"/>
                      <a:pt x="1859" y="19296"/>
                    </a:cubicBezTo>
                    <a:cubicBezTo>
                      <a:pt x="1315" y="17426"/>
                      <a:pt x="1073" y="12674"/>
                      <a:pt x="832" y="10800"/>
                    </a:cubicBezTo>
                    <a:cubicBezTo>
                      <a:pt x="740" y="10361"/>
                      <a:pt x="568" y="10171"/>
                      <a:pt x="403" y="10171"/>
                    </a:cubicBezTo>
                    <a:cubicBezTo>
                      <a:pt x="140" y="10171"/>
                      <a:pt x="-103" y="10665"/>
                      <a:pt x="46" y="11378"/>
                    </a:cubicBezTo>
                    <a:cubicBezTo>
                      <a:pt x="349" y="14400"/>
                      <a:pt x="832" y="19296"/>
                      <a:pt x="1556" y="21600"/>
                    </a:cubicBezTo>
                    <a:lnTo>
                      <a:pt x="2342" y="21600"/>
                    </a:lnTo>
                    <a:cubicBezTo>
                      <a:pt x="3067" y="19874"/>
                      <a:pt x="3067" y="16274"/>
                      <a:pt x="3067" y="13826"/>
                    </a:cubicBezTo>
                    <a:cubicBezTo>
                      <a:pt x="3370" y="10800"/>
                      <a:pt x="3610" y="7200"/>
                      <a:pt x="3853" y="4178"/>
                    </a:cubicBezTo>
                    <a:cubicBezTo>
                      <a:pt x="4094" y="6626"/>
                      <a:pt x="3853" y="9648"/>
                      <a:pt x="3853" y="11378"/>
                    </a:cubicBezTo>
                    <a:cubicBezTo>
                      <a:pt x="3853" y="12674"/>
                      <a:pt x="3853" y="15696"/>
                      <a:pt x="4336" y="16274"/>
                    </a:cubicBezTo>
                    <a:cubicBezTo>
                      <a:pt x="4407" y="16443"/>
                      <a:pt x="4483" y="16510"/>
                      <a:pt x="4556" y="16510"/>
                    </a:cubicBezTo>
                    <a:cubicBezTo>
                      <a:pt x="4729" y="16510"/>
                      <a:pt x="4880" y="16105"/>
                      <a:pt x="4880" y="15696"/>
                    </a:cubicBezTo>
                    <a:cubicBezTo>
                      <a:pt x="5123" y="13826"/>
                      <a:pt x="5363" y="12096"/>
                      <a:pt x="5363" y="10226"/>
                    </a:cubicBezTo>
                    <a:cubicBezTo>
                      <a:pt x="5363" y="8496"/>
                      <a:pt x="5606" y="6048"/>
                      <a:pt x="5847" y="4178"/>
                    </a:cubicBezTo>
                    <a:cubicBezTo>
                      <a:pt x="5847" y="7200"/>
                      <a:pt x="5606" y="10800"/>
                      <a:pt x="6390" y="12674"/>
                    </a:cubicBezTo>
                    <a:cubicBezTo>
                      <a:pt x="6633" y="12674"/>
                      <a:pt x="6874" y="12674"/>
                      <a:pt x="7116" y="12096"/>
                    </a:cubicBezTo>
                    <a:cubicBezTo>
                      <a:pt x="7357" y="9648"/>
                      <a:pt x="7357" y="4896"/>
                      <a:pt x="7901" y="2448"/>
                    </a:cubicBezTo>
                    <a:cubicBezTo>
                      <a:pt x="8384" y="5474"/>
                      <a:pt x="7901" y="9074"/>
                      <a:pt x="8384" y="11378"/>
                    </a:cubicBezTo>
                    <a:cubicBezTo>
                      <a:pt x="8627" y="12096"/>
                      <a:pt x="8868" y="12096"/>
                      <a:pt x="9110" y="12096"/>
                    </a:cubicBezTo>
                    <a:cubicBezTo>
                      <a:pt x="10137" y="9648"/>
                      <a:pt x="9895" y="6048"/>
                      <a:pt x="10378" y="3026"/>
                    </a:cubicBezTo>
                    <a:cubicBezTo>
                      <a:pt x="10621" y="6048"/>
                      <a:pt x="10137" y="9074"/>
                      <a:pt x="10621" y="11378"/>
                    </a:cubicBezTo>
                    <a:cubicBezTo>
                      <a:pt x="10771" y="11737"/>
                      <a:pt x="10968" y="11918"/>
                      <a:pt x="11127" y="11918"/>
                    </a:cubicBezTo>
                    <a:cubicBezTo>
                      <a:pt x="11285" y="11918"/>
                      <a:pt x="11405" y="11737"/>
                      <a:pt x="11405" y="11378"/>
                    </a:cubicBezTo>
                    <a:cubicBezTo>
                      <a:pt x="11648" y="10226"/>
                      <a:pt x="11648" y="9074"/>
                      <a:pt x="11889" y="7778"/>
                    </a:cubicBezTo>
                    <a:cubicBezTo>
                      <a:pt x="11889" y="7778"/>
                      <a:pt x="12252" y="4989"/>
                      <a:pt x="12385" y="4989"/>
                    </a:cubicBezTo>
                    <a:cubicBezTo>
                      <a:pt x="12415" y="4989"/>
                      <a:pt x="12432" y="5128"/>
                      <a:pt x="12432" y="5474"/>
                    </a:cubicBezTo>
                    <a:cubicBezTo>
                      <a:pt x="12432" y="7778"/>
                      <a:pt x="12131" y="10226"/>
                      <a:pt x="12432" y="12096"/>
                    </a:cubicBezTo>
                    <a:cubicBezTo>
                      <a:pt x="12432" y="12505"/>
                      <a:pt x="12675" y="12910"/>
                      <a:pt x="12902" y="12910"/>
                    </a:cubicBezTo>
                    <a:cubicBezTo>
                      <a:pt x="12995" y="12910"/>
                      <a:pt x="13088" y="12843"/>
                      <a:pt x="13158" y="12674"/>
                    </a:cubicBezTo>
                    <a:cubicBezTo>
                      <a:pt x="13642" y="10800"/>
                      <a:pt x="13945" y="9074"/>
                      <a:pt x="14185" y="7200"/>
                    </a:cubicBezTo>
                    <a:cubicBezTo>
                      <a:pt x="14339" y="5871"/>
                      <a:pt x="14394" y="5389"/>
                      <a:pt x="14400" y="5389"/>
                    </a:cubicBezTo>
                    <a:cubicBezTo>
                      <a:pt x="14410" y="5389"/>
                      <a:pt x="14185" y="7614"/>
                      <a:pt x="14185" y="8496"/>
                    </a:cubicBezTo>
                    <a:cubicBezTo>
                      <a:pt x="14185" y="9648"/>
                      <a:pt x="14185" y="10800"/>
                      <a:pt x="14426" y="12096"/>
                    </a:cubicBezTo>
                    <a:cubicBezTo>
                      <a:pt x="14426" y="12505"/>
                      <a:pt x="14548" y="12910"/>
                      <a:pt x="14704" y="12910"/>
                    </a:cubicBezTo>
                    <a:cubicBezTo>
                      <a:pt x="14770" y="12910"/>
                      <a:pt x="14841" y="12843"/>
                      <a:pt x="14910" y="12674"/>
                    </a:cubicBezTo>
                    <a:cubicBezTo>
                      <a:pt x="15939" y="12096"/>
                      <a:pt x="16422" y="7200"/>
                      <a:pt x="16663" y="5474"/>
                    </a:cubicBezTo>
                    <a:cubicBezTo>
                      <a:pt x="16966" y="4896"/>
                      <a:pt x="16966" y="4896"/>
                      <a:pt x="16966" y="4178"/>
                    </a:cubicBezTo>
                    <a:lnTo>
                      <a:pt x="16966" y="8496"/>
                    </a:lnTo>
                    <a:cubicBezTo>
                      <a:pt x="16966" y="10226"/>
                      <a:pt x="16663" y="12096"/>
                      <a:pt x="17206" y="13248"/>
                    </a:cubicBezTo>
                    <a:cubicBezTo>
                      <a:pt x="17206" y="13826"/>
                      <a:pt x="17449" y="13826"/>
                      <a:pt x="17690" y="13826"/>
                    </a:cubicBezTo>
                    <a:cubicBezTo>
                      <a:pt x="17932" y="13826"/>
                      <a:pt x="18173" y="12674"/>
                      <a:pt x="18476" y="12096"/>
                    </a:cubicBezTo>
                    <a:lnTo>
                      <a:pt x="18717" y="12674"/>
                    </a:lnTo>
                    <a:cubicBezTo>
                      <a:pt x="18837" y="12961"/>
                      <a:pt x="18959" y="13104"/>
                      <a:pt x="19080" y="13104"/>
                    </a:cubicBezTo>
                    <a:cubicBezTo>
                      <a:pt x="19200" y="13104"/>
                      <a:pt x="19321" y="12961"/>
                      <a:pt x="19443" y="12674"/>
                    </a:cubicBezTo>
                    <a:cubicBezTo>
                      <a:pt x="19684" y="11378"/>
                      <a:pt x="19987" y="10226"/>
                      <a:pt x="20227" y="8496"/>
                    </a:cubicBezTo>
                    <a:cubicBezTo>
                      <a:pt x="20227" y="10226"/>
                      <a:pt x="19987" y="12096"/>
                      <a:pt x="19987" y="13248"/>
                    </a:cubicBezTo>
                    <a:cubicBezTo>
                      <a:pt x="19809" y="13923"/>
                      <a:pt x="20006" y="14202"/>
                      <a:pt x="20199" y="14202"/>
                    </a:cubicBezTo>
                    <a:cubicBezTo>
                      <a:pt x="20335" y="14202"/>
                      <a:pt x="20470" y="14062"/>
                      <a:pt x="20470" y="13826"/>
                    </a:cubicBezTo>
                    <a:cubicBezTo>
                      <a:pt x="20953" y="10800"/>
                      <a:pt x="21497" y="6626"/>
                      <a:pt x="20953" y="3600"/>
                    </a:cubicBezTo>
                    <a:cubicBezTo>
                      <a:pt x="20833" y="3313"/>
                      <a:pt x="20651" y="3170"/>
                      <a:pt x="20500" y="3170"/>
                    </a:cubicBezTo>
                    <a:cubicBezTo>
                      <a:pt x="20350" y="3170"/>
                      <a:pt x="20227" y="3313"/>
                      <a:pt x="20227" y="3600"/>
                    </a:cubicBezTo>
                    <a:cubicBezTo>
                      <a:pt x="19684" y="5474"/>
                      <a:pt x="19443" y="7200"/>
                      <a:pt x="19200" y="9074"/>
                    </a:cubicBezTo>
                    <a:cubicBezTo>
                      <a:pt x="19443" y="7200"/>
                      <a:pt x="19684" y="5474"/>
                      <a:pt x="19684" y="3600"/>
                    </a:cubicBezTo>
                    <a:cubicBezTo>
                      <a:pt x="19684" y="3267"/>
                      <a:pt x="19443" y="2933"/>
                      <a:pt x="19237" y="2933"/>
                    </a:cubicBezTo>
                    <a:cubicBezTo>
                      <a:pt x="19089" y="2933"/>
                      <a:pt x="18959" y="3115"/>
                      <a:pt x="18959" y="3600"/>
                    </a:cubicBezTo>
                    <a:cubicBezTo>
                      <a:pt x="18476" y="4896"/>
                      <a:pt x="18173" y="6626"/>
                      <a:pt x="17932" y="8496"/>
                    </a:cubicBezTo>
                    <a:cubicBezTo>
                      <a:pt x="17932" y="9074"/>
                      <a:pt x="17932" y="9648"/>
                      <a:pt x="17690" y="10226"/>
                    </a:cubicBezTo>
                    <a:cubicBezTo>
                      <a:pt x="17690" y="9074"/>
                      <a:pt x="17690" y="7778"/>
                      <a:pt x="17932" y="7200"/>
                    </a:cubicBezTo>
                    <a:cubicBezTo>
                      <a:pt x="17932" y="6124"/>
                      <a:pt x="17932" y="2393"/>
                      <a:pt x="17139" y="2393"/>
                    </a:cubicBezTo>
                    <a:cubicBezTo>
                      <a:pt x="17084" y="2393"/>
                      <a:pt x="17028" y="2410"/>
                      <a:pt x="16966" y="2448"/>
                    </a:cubicBezTo>
                    <a:cubicBezTo>
                      <a:pt x="15939" y="3026"/>
                      <a:pt x="15455" y="7200"/>
                      <a:pt x="15152" y="9648"/>
                    </a:cubicBezTo>
                    <a:lnTo>
                      <a:pt x="15152" y="5474"/>
                    </a:lnTo>
                    <a:cubicBezTo>
                      <a:pt x="15152" y="4178"/>
                      <a:pt x="14910" y="3600"/>
                      <a:pt x="14669" y="3026"/>
                    </a:cubicBezTo>
                    <a:lnTo>
                      <a:pt x="14185" y="3026"/>
                    </a:lnTo>
                    <a:cubicBezTo>
                      <a:pt x="13642" y="4178"/>
                      <a:pt x="13399" y="5474"/>
                      <a:pt x="13158" y="7200"/>
                    </a:cubicBezTo>
                    <a:cubicBezTo>
                      <a:pt x="13399" y="4896"/>
                      <a:pt x="13158" y="2448"/>
                      <a:pt x="12675" y="1874"/>
                    </a:cubicBezTo>
                    <a:lnTo>
                      <a:pt x="12131" y="1874"/>
                    </a:lnTo>
                    <a:cubicBezTo>
                      <a:pt x="11648" y="2448"/>
                      <a:pt x="11648" y="3600"/>
                      <a:pt x="11405" y="4178"/>
                    </a:cubicBezTo>
                    <a:cubicBezTo>
                      <a:pt x="11405" y="3026"/>
                      <a:pt x="11405" y="1874"/>
                      <a:pt x="10922" y="1296"/>
                    </a:cubicBezTo>
                    <a:cubicBezTo>
                      <a:pt x="10922" y="781"/>
                      <a:pt x="10768" y="342"/>
                      <a:pt x="10593" y="342"/>
                    </a:cubicBezTo>
                    <a:cubicBezTo>
                      <a:pt x="10522" y="342"/>
                      <a:pt x="10447" y="409"/>
                      <a:pt x="10378" y="574"/>
                    </a:cubicBezTo>
                    <a:cubicBezTo>
                      <a:pt x="9895" y="1874"/>
                      <a:pt x="9654" y="3026"/>
                      <a:pt x="9411" y="4178"/>
                    </a:cubicBezTo>
                    <a:cubicBezTo>
                      <a:pt x="9110" y="5474"/>
                      <a:pt x="9110" y="7200"/>
                      <a:pt x="8868" y="8496"/>
                    </a:cubicBezTo>
                    <a:cubicBezTo>
                      <a:pt x="8868" y="6048"/>
                      <a:pt x="9110" y="3026"/>
                      <a:pt x="8627" y="574"/>
                    </a:cubicBezTo>
                    <a:cubicBezTo>
                      <a:pt x="8384" y="0"/>
                      <a:pt x="8144" y="0"/>
                      <a:pt x="7901" y="0"/>
                    </a:cubicBezTo>
                    <a:close/>
                  </a:path>
                </a:pathLst>
              </a:custGeom>
              <a:solidFill>
                <a:srgbClr val="64351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183" name="Google Shape;318;p28"/>
              <p:cNvSpPr/>
              <p:nvPr/>
            </p:nvSpPr>
            <p:spPr>
              <a:xfrm>
                <a:off x="284109" y="36365"/>
                <a:ext cx="306089" cy="1571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060" y="0"/>
                    </a:moveTo>
                    <a:cubicBezTo>
                      <a:pt x="20251" y="0"/>
                      <a:pt x="19373" y="2764"/>
                      <a:pt x="19102" y="4868"/>
                    </a:cubicBezTo>
                    <a:cubicBezTo>
                      <a:pt x="17954" y="4868"/>
                      <a:pt x="17145" y="7628"/>
                      <a:pt x="16267" y="8811"/>
                    </a:cubicBezTo>
                    <a:cubicBezTo>
                      <a:pt x="15727" y="10391"/>
                      <a:pt x="14850" y="12099"/>
                      <a:pt x="14310" y="13151"/>
                    </a:cubicBezTo>
                    <a:cubicBezTo>
                      <a:pt x="14039" y="14203"/>
                      <a:pt x="13499" y="15387"/>
                      <a:pt x="13163" y="15915"/>
                    </a:cubicBezTo>
                    <a:cubicBezTo>
                      <a:pt x="13499" y="13679"/>
                      <a:pt x="14039" y="12099"/>
                      <a:pt x="14310" y="9863"/>
                    </a:cubicBezTo>
                    <a:cubicBezTo>
                      <a:pt x="14310" y="8156"/>
                      <a:pt x="14579" y="7104"/>
                      <a:pt x="14310" y="5523"/>
                    </a:cubicBezTo>
                    <a:cubicBezTo>
                      <a:pt x="14310" y="5196"/>
                      <a:pt x="14176" y="5030"/>
                      <a:pt x="14006" y="5030"/>
                    </a:cubicBezTo>
                    <a:cubicBezTo>
                      <a:pt x="13838" y="5030"/>
                      <a:pt x="13636" y="5196"/>
                      <a:pt x="13499" y="5523"/>
                    </a:cubicBezTo>
                    <a:cubicBezTo>
                      <a:pt x="12623" y="7104"/>
                      <a:pt x="12083" y="9863"/>
                      <a:pt x="11812" y="12099"/>
                    </a:cubicBezTo>
                    <a:cubicBezTo>
                      <a:pt x="11205" y="13679"/>
                      <a:pt x="10936" y="16967"/>
                      <a:pt x="10124" y="19203"/>
                    </a:cubicBezTo>
                    <a:lnTo>
                      <a:pt x="10124" y="9339"/>
                    </a:lnTo>
                    <a:cubicBezTo>
                      <a:pt x="10124" y="7628"/>
                      <a:pt x="10124" y="5523"/>
                      <a:pt x="9248" y="4340"/>
                    </a:cubicBezTo>
                    <a:lnTo>
                      <a:pt x="8708" y="4340"/>
                    </a:lnTo>
                    <a:cubicBezTo>
                      <a:pt x="8099" y="6051"/>
                      <a:pt x="7830" y="8156"/>
                      <a:pt x="7559" y="10391"/>
                    </a:cubicBezTo>
                    <a:cubicBezTo>
                      <a:pt x="7290" y="11444"/>
                      <a:pt x="7019" y="13151"/>
                      <a:pt x="6750" y="14203"/>
                    </a:cubicBezTo>
                    <a:lnTo>
                      <a:pt x="6750" y="15915"/>
                    </a:lnTo>
                    <a:cubicBezTo>
                      <a:pt x="6142" y="12099"/>
                      <a:pt x="5871" y="6051"/>
                      <a:pt x="4184" y="5523"/>
                    </a:cubicBezTo>
                    <a:cubicBezTo>
                      <a:pt x="3037" y="5523"/>
                      <a:pt x="2496" y="10916"/>
                      <a:pt x="2227" y="14731"/>
                    </a:cubicBezTo>
                    <a:lnTo>
                      <a:pt x="2227" y="11444"/>
                    </a:lnTo>
                    <a:cubicBezTo>
                      <a:pt x="2227" y="10391"/>
                      <a:pt x="1956" y="9339"/>
                      <a:pt x="1956" y="8156"/>
                    </a:cubicBezTo>
                    <a:lnTo>
                      <a:pt x="1956" y="6576"/>
                    </a:lnTo>
                    <a:cubicBezTo>
                      <a:pt x="1956" y="6051"/>
                      <a:pt x="1737" y="5785"/>
                      <a:pt x="1517" y="5785"/>
                    </a:cubicBezTo>
                    <a:cubicBezTo>
                      <a:pt x="1300" y="5785"/>
                      <a:pt x="1080" y="6051"/>
                      <a:pt x="1080" y="6576"/>
                    </a:cubicBezTo>
                    <a:lnTo>
                      <a:pt x="1080" y="8811"/>
                    </a:lnTo>
                    <a:cubicBezTo>
                      <a:pt x="1080" y="8156"/>
                      <a:pt x="809" y="8156"/>
                      <a:pt x="809" y="7628"/>
                    </a:cubicBezTo>
                    <a:cubicBezTo>
                      <a:pt x="540" y="7628"/>
                      <a:pt x="269" y="7628"/>
                      <a:pt x="269" y="8156"/>
                    </a:cubicBezTo>
                    <a:cubicBezTo>
                      <a:pt x="0" y="9339"/>
                      <a:pt x="0" y="10391"/>
                      <a:pt x="0" y="11444"/>
                    </a:cubicBezTo>
                    <a:cubicBezTo>
                      <a:pt x="0" y="12153"/>
                      <a:pt x="194" y="12438"/>
                      <a:pt x="350" y="12438"/>
                    </a:cubicBezTo>
                    <a:cubicBezTo>
                      <a:pt x="453" y="12438"/>
                      <a:pt x="540" y="12311"/>
                      <a:pt x="540" y="12099"/>
                    </a:cubicBezTo>
                    <a:cubicBezTo>
                      <a:pt x="809" y="13679"/>
                      <a:pt x="809" y="15915"/>
                      <a:pt x="1080" y="16439"/>
                    </a:cubicBezTo>
                    <a:cubicBezTo>
                      <a:pt x="1080" y="16967"/>
                      <a:pt x="1349" y="16967"/>
                      <a:pt x="1687" y="16967"/>
                    </a:cubicBezTo>
                    <a:cubicBezTo>
                      <a:pt x="1687" y="17491"/>
                      <a:pt x="1687" y="18019"/>
                      <a:pt x="1956" y="18678"/>
                    </a:cubicBezTo>
                    <a:cubicBezTo>
                      <a:pt x="2071" y="19122"/>
                      <a:pt x="2233" y="19284"/>
                      <a:pt x="2384" y="19284"/>
                    </a:cubicBezTo>
                    <a:cubicBezTo>
                      <a:pt x="2587" y="19284"/>
                      <a:pt x="2768" y="18979"/>
                      <a:pt x="2768" y="18678"/>
                    </a:cubicBezTo>
                    <a:cubicBezTo>
                      <a:pt x="3037" y="16967"/>
                      <a:pt x="3037" y="14731"/>
                      <a:pt x="3375" y="13151"/>
                    </a:cubicBezTo>
                    <a:cubicBezTo>
                      <a:pt x="3375" y="13151"/>
                      <a:pt x="4113" y="8121"/>
                      <a:pt x="4415" y="8121"/>
                    </a:cubicBezTo>
                    <a:cubicBezTo>
                      <a:pt x="4429" y="8121"/>
                      <a:pt x="4443" y="8129"/>
                      <a:pt x="4455" y="8156"/>
                    </a:cubicBezTo>
                    <a:cubicBezTo>
                      <a:pt x="5602" y="11444"/>
                      <a:pt x="5331" y="15915"/>
                      <a:pt x="6142" y="19731"/>
                    </a:cubicBezTo>
                    <a:cubicBezTo>
                      <a:pt x="6277" y="19993"/>
                      <a:pt x="6429" y="20124"/>
                      <a:pt x="6581" y="20124"/>
                    </a:cubicBezTo>
                    <a:cubicBezTo>
                      <a:pt x="6732" y="20124"/>
                      <a:pt x="6884" y="19993"/>
                      <a:pt x="7019" y="19731"/>
                    </a:cubicBezTo>
                    <a:cubicBezTo>
                      <a:pt x="7559" y="18678"/>
                      <a:pt x="7559" y="16439"/>
                      <a:pt x="7830" y="14731"/>
                    </a:cubicBezTo>
                    <a:cubicBezTo>
                      <a:pt x="8099" y="12099"/>
                      <a:pt x="8437" y="9339"/>
                      <a:pt x="8977" y="7104"/>
                    </a:cubicBezTo>
                    <a:cubicBezTo>
                      <a:pt x="8977" y="7104"/>
                      <a:pt x="9248" y="8811"/>
                      <a:pt x="9248" y="9339"/>
                    </a:cubicBezTo>
                    <a:lnTo>
                      <a:pt x="9248" y="14203"/>
                    </a:lnTo>
                    <a:cubicBezTo>
                      <a:pt x="9248" y="16439"/>
                      <a:pt x="8977" y="19203"/>
                      <a:pt x="9517" y="21307"/>
                    </a:cubicBezTo>
                    <a:cubicBezTo>
                      <a:pt x="9517" y="21307"/>
                      <a:pt x="9638" y="21600"/>
                      <a:pt x="9818" y="21600"/>
                    </a:cubicBezTo>
                    <a:cubicBezTo>
                      <a:pt x="9907" y="21600"/>
                      <a:pt x="10012" y="21527"/>
                      <a:pt x="10124" y="21307"/>
                    </a:cubicBezTo>
                    <a:cubicBezTo>
                      <a:pt x="10936" y="20783"/>
                      <a:pt x="11205" y="18019"/>
                      <a:pt x="11812" y="16439"/>
                    </a:cubicBezTo>
                    <a:cubicBezTo>
                      <a:pt x="12352" y="14203"/>
                      <a:pt x="12623" y="10916"/>
                      <a:pt x="13499" y="8156"/>
                    </a:cubicBezTo>
                    <a:cubicBezTo>
                      <a:pt x="13499" y="9863"/>
                      <a:pt x="13163" y="10916"/>
                      <a:pt x="12892" y="12099"/>
                    </a:cubicBezTo>
                    <a:cubicBezTo>
                      <a:pt x="12623" y="14203"/>
                      <a:pt x="12083" y="16439"/>
                      <a:pt x="12083" y="18678"/>
                    </a:cubicBezTo>
                    <a:cubicBezTo>
                      <a:pt x="11812" y="19203"/>
                      <a:pt x="12352" y="19731"/>
                      <a:pt x="12623" y="19731"/>
                    </a:cubicBezTo>
                    <a:cubicBezTo>
                      <a:pt x="13499" y="18678"/>
                      <a:pt x="14310" y="15915"/>
                      <a:pt x="14850" y="14203"/>
                    </a:cubicBezTo>
                    <a:cubicBezTo>
                      <a:pt x="15458" y="13151"/>
                      <a:pt x="15998" y="12099"/>
                      <a:pt x="16538" y="10916"/>
                    </a:cubicBezTo>
                    <a:cubicBezTo>
                      <a:pt x="16874" y="10391"/>
                      <a:pt x="17145" y="9863"/>
                      <a:pt x="17414" y="9339"/>
                    </a:cubicBezTo>
                    <a:cubicBezTo>
                      <a:pt x="17685" y="8811"/>
                      <a:pt x="18832" y="7628"/>
                      <a:pt x="18832" y="7104"/>
                    </a:cubicBezTo>
                    <a:cubicBezTo>
                      <a:pt x="18832" y="7474"/>
                      <a:pt x="19102" y="7848"/>
                      <a:pt x="19357" y="7848"/>
                    </a:cubicBezTo>
                    <a:cubicBezTo>
                      <a:pt x="19462" y="7848"/>
                      <a:pt x="19564" y="7782"/>
                      <a:pt x="19642" y="7628"/>
                    </a:cubicBezTo>
                    <a:cubicBezTo>
                      <a:pt x="19913" y="7104"/>
                      <a:pt x="19913" y="6576"/>
                      <a:pt x="19913" y="6051"/>
                    </a:cubicBezTo>
                    <a:cubicBezTo>
                      <a:pt x="19913" y="4868"/>
                      <a:pt x="20251" y="3816"/>
                      <a:pt x="20251" y="3288"/>
                    </a:cubicBezTo>
                    <a:lnTo>
                      <a:pt x="20520" y="3288"/>
                    </a:lnTo>
                    <a:cubicBezTo>
                      <a:pt x="21060" y="2764"/>
                      <a:pt x="21600" y="2236"/>
                      <a:pt x="21600" y="528"/>
                    </a:cubicBezTo>
                    <a:cubicBezTo>
                      <a:pt x="21600" y="0"/>
                      <a:pt x="21331" y="0"/>
                      <a:pt x="21060" y="0"/>
                    </a:cubicBezTo>
                    <a:close/>
                  </a:path>
                </a:pathLst>
              </a:custGeom>
              <a:solidFill>
                <a:srgbClr val="64351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184" name="Google Shape;319;p28"/>
              <p:cNvSpPr/>
              <p:nvPr/>
            </p:nvSpPr>
            <p:spPr>
              <a:xfrm>
                <a:off x="64079" y="20103"/>
                <a:ext cx="392826" cy="21177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514" h="21600" extrusionOk="0">
                    <a:moveTo>
                      <a:pt x="8991" y="2602"/>
                    </a:moveTo>
                    <a:cubicBezTo>
                      <a:pt x="9358" y="2602"/>
                      <a:pt x="9640" y="2891"/>
                      <a:pt x="9640" y="3709"/>
                    </a:cubicBezTo>
                    <a:cubicBezTo>
                      <a:pt x="9169" y="4098"/>
                      <a:pt x="8750" y="4490"/>
                      <a:pt x="8539" y="4879"/>
                    </a:cubicBezTo>
                    <a:cubicBezTo>
                      <a:pt x="8539" y="4098"/>
                      <a:pt x="8539" y="3709"/>
                      <a:pt x="8330" y="2831"/>
                    </a:cubicBezTo>
                    <a:cubicBezTo>
                      <a:pt x="8555" y="2691"/>
                      <a:pt x="8785" y="2602"/>
                      <a:pt x="8991" y="2602"/>
                    </a:cubicBezTo>
                    <a:close/>
                    <a:moveTo>
                      <a:pt x="5533" y="1879"/>
                    </a:moveTo>
                    <a:cubicBezTo>
                      <a:pt x="5354" y="2439"/>
                      <a:pt x="5129" y="2957"/>
                      <a:pt x="4821" y="3317"/>
                    </a:cubicBezTo>
                    <a:cubicBezTo>
                      <a:pt x="4610" y="4098"/>
                      <a:pt x="4191" y="4879"/>
                      <a:pt x="3511" y="5757"/>
                    </a:cubicBezTo>
                    <a:lnTo>
                      <a:pt x="3511" y="4098"/>
                    </a:lnTo>
                    <a:cubicBezTo>
                      <a:pt x="4191" y="3709"/>
                      <a:pt x="4610" y="2831"/>
                      <a:pt x="5030" y="2439"/>
                    </a:cubicBezTo>
                    <a:cubicBezTo>
                      <a:pt x="5255" y="2254"/>
                      <a:pt x="5421" y="2065"/>
                      <a:pt x="5533" y="1879"/>
                    </a:cubicBezTo>
                    <a:close/>
                    <a:moveTo>
                      <a:pt x="7859" y="4490"/>
                    </a:moveTo>
                    <a:lnTo>
                      <a:pt x="7859" y="5757"/>
                    </a:lnTo>
                    <a:lnTo>
                      <a:pt x="7649" y="6149"/>
                    </a:lnTo>
                    <a:cubicBezTo>
                      <a:pt x="7649" y="5757"/>
                      <a:pt x="7859" y="4879"/>
                      <a:pt x="7859" y="4490"/>
                    </a:cubicBezTo>
                    <a:close/>
                    <a:moveTo>
                      <a:pt x="7440" y="3709"/>
                    </a:moveTo>
                    <a:cubicBezTo>
                      <a:pt x="7230" y="4490"/>
                      <a:pt x="7021" y="6149"/>
                      <a:pt x="6811" y="7318"/>
                    </a:cubicBezTo>
                    <a:cubicBezTo>
                      <a:pt x="6339" y="8196"/>
                      <a:pt x="5920" y="8977"/>
                      <a:pt x="5920" y="10149"/>
                    </a:cubicBezTo>
                    <a:cubicBezTo>
                      <a:pt x="5920" y="10636"/>
                      <a:pt x="6130" y="10636"/>
                      <a:pt x="6130" y="10636"/>
                    </a:cubicBezTo>
                    <a:cubicBezTo>
                      <a:pt x="5711" y="11808"/>
                      <a:pt x="5030" y="12589"/>
                      <a:pt x="4610" y="12589"/>
                    </a:cubicBezTo>
                    <a:cubicBezTo>
                      <a:pt x="3720" y="12589"/>
                      <a:pt x="3511" y="9758"/>
                      <a:pt x="3511" y="7318"/>
                    </a:cubicBezTo>
                    <a:cubicBezTo>
                      <a:pt x="4402" y="6537"/>
                      <a:pt x="5030" y="5757"/>
                      <a:pt x="5711" y="4879"/>
                    </a:cubicBezTo>
                    <a:cubicBezTo>
                      <a:pt x="6130" y="4490"/>
                      <a:pt x="6811" y="4098"/>
                      <a:pt x="7230" y="3709"/>
                    </a:cubicBezTo>
                    <a:close/>
                    <a:moveTo>
                      <a:pt x="20327" y="13075"/>
                    </a:moveTo>
                    <a:cubicBezTo>
                      <a:pt x="20538" y="13856"/>
                      <a:pt x="20538" y="14247"/>
                      <a:pt x="20118" y="14247"/>
                    </a:cubicBezTo>
                    <a:cubicBezTo>
                      <a:pt x="20118" y="14636"/>
                      <a:pt x="19908" y="14636"/>
                      <a:pt x="19908" y="14636"/>
                    </a:cubicBezTo>
                    <a:lnTo>
                      <a:pt x="19908" y="13467"/>
                    </a:lnTo>
                    <a:cubicBezTo>
                      <a:pt x="20118" y="13075"/>
                      <a:pt x="20118" y="13075"/>
                      <a:pt x="20327" y="13075"/>
                    </a:cubicBezTo>
                    <a:close/>
                    <a:moveTo>
                      <a:pt x="19018" y="13856"/>
                    </a:moveTo>
                    <a:lnTo>
                      <a:pt x="19018" y="15028"/>
                    </a:lnTo>
                    <a:cubicBezTo>
                      <a:pt x="18809" y="15028"/>
                      <a:pt x="18599" y="15517"/>
                      <a:pt x="18599" y="15517"/>
                    </a:cubicBezTo>
                    <a:lnTo>
                      <a:pt x="18336" y="15517"/>
                    </a:lnTo>
                    <a:lnTo>
                      <a:pt x="18336" y="14636"/>
                    </a:lnTo>
                    <a:lnTo>
                      <a:pt x="18599" y="14636"/>
                    </a:lnTo>
                    <a:cubicBezTo>
                      <a:pt x="18809" y="14636"/>
                      <a:pt x="19018" y="14247"/>
                      <a:pt x="19018" y="13856"/>
                    </a:cubicBezTo>
                    <a:close/>
                    <a:moveTo>
                      <a:pt x="8515" y="10249"/>
                    </a:moveTo>
                    <a:cubicBezTo>
                      <a:pt x="8093" y="11877"/>
                      <a:pt x="7431" y="13498"/>
                      <a:pt x="7021" y="15028"/>
                    </a:cubicBezTo>
                    <a:cubicBezTo>
                      <a:pt x="6811" y="15517"/>
                      <a:pt x="6339" y="15906"/>
                      <a:pt x="6130" y="16298"/>
                    </a:cubicBezTo>
                    <a:lnTo>
                      <a:pt x="6550" y="12589"/>
                    </a:lnTo>
                    <a:cubicBezTo>
                      <a:pt x="6811" y="12197"/>
                      <a:pt x="6811" y="11808"/>
                      <a:pt x="7021" y="11416"/>
                    </a:cubicBezTo>
                    <a:cubicBezTo>
                      <a:pt x="7021" y="11027"/>
                      <a:pt x="7021" y="11027"/>
                      <a:pt x="7230" y="11027"/>
                    </a:cubicBezTo>
                    <a:lnTo>
                      <a:pt x="7440" y="11027"/>
                    </a:lnTo>
                    <a:cubicBezTo>
                      <a:pt x="7551" y="11130"/>
                      <a:pt x="7664" y="11179"/>
                      <a:pt x="7776" y="11179"/>
                    </a:cubicBezTo>
                    <a:cubicBezTo>
                      <a:pt x="8073" y="11179"/>
                      <a:pt x="8354" y="10836"/>
                      <a:pt x="8515" y="10249"/>
                    </a:cubicBezTo>
                    <a:close/>
                    <a:moveTo>
                      <a:pt x="17708" y="15906"/>
                    </a:moveTo>
                    <a:cubicBezTo>
                      <a:pt x="17708" y="16298"/>
                      <a:pt x="17917" y="17079"/>
                      <a:pt x="17917" y="17079"/>
                    </a:cubicBezTo>
                    <a:lnTo>
                      <a:pt x="17917" y="17468"/>
                    </a:lnTo>
                    <a:cubicBezTo>
                      <a:pt x="17917" y="17468"/>
                      <a:pt x="17917" y="17079"/>
                      <a:pt x="17708" y="17079"/>
                    </a:cubicBezTo>
                    <a:cubicBezTo>
                      <a:pt x="17708" y="16687"/>
                      <a:pt x="17498" y="16687"/>
                      <a:pt x="17498" y="16687"/>
                    </a:cubicBezTo>
                    <a:cubicBezTo>
                      <a:pt x="17498" y="16687"/>
                      <a:pt x="17498" y="16298"/>
                      <a:pt x="17708" y="15906"/>
                    </a:cubicBezTo>
                    <a:close/>
                    <a:moveTo>
                      <a:pt x="17708" y="11808"/>
                    </a:moveTo>
                    <a:lnTo>
                      <a:pt x="17708" y="13467"/>
                    </a:lnTo>
                    <a:lnTo>
                      <a:pt x="17498" y="13467"/>
                    </a:lnTo>
                    <a:cubicBezTo>
                      <a:pt x="16818" y="14636"/>
                      <a:pt x="16188" y="16298"/>
                      <a:pt x="15508" y="17468"/>
                    </a:cubicBezTo>
                    <a:cubicBezTo>
                      <a:pt x="15508" y="17957"/>
                      <a:pt x="15298" y="17957"/>
                      <a:pt x="15089" y="18346"/>
                    </a:cubicBezTo>
                    <a:cubicBezTo>
                      <a:pt x="15717" y="16298"/>
                      <a:pt x="16607" y="14636"/>
                      <a:pt x="17289" y="13075"/>
                    </a:cubicBezTo>
                    <a:cubicBezTo>
                      <a:pt x="17498" y="12589"/>
                      <a:pt x="17708" y="12197"/>
                      <a:pt x="17708" y="11808"/>
                    </a:cubicBezTo>
                    <a:close/>
                    <a:moveTo>
                      <a:pt x="5920" y="0"/>
                    </a:moveTo>
                    <a:cubicBezTo>
                      <a:pt x="5030" y="878"/>
                      <a:pt x="4191" y="1659"/>
                      <a:pt x="3511" y="2439"/>
                    </a:cubicBezTo>
                    <a:cubicBezTo>
                      <a:pt x="3511" y="2050"/>
                      <a:pt x="3720" y="1659"/>
                      <a:pt x="3720" y="1270"/>
                    </a:cubicBezTo>
                    <a:cubicBezTo>
                      <a:pt x="3720" y="995"/>
                      <a:pt x="3617" y="675"/>
                      <a:pt x="3484" y="675"/>
                    </a:cubicBezTo>
                    <a:cubicBezTo>
                      <a:pt x="3427" y="675"/>
                      <a:pt x="3364" y="732"/>
                      <a:pt x="3301" y="878"/>
                    </a:cubicBezTo>
                    <a:cubicBezTo>
                      <a:pt x="2621" y="878"/>
                      <a:pt x="2202" y="1659"/>
                      <a:pt x="1782" y="2439"/>
                    </a:cubicBezTo>
                    <a:cubicBezTo>
                      <a:pt x="1310" y="2439"/>
                      <a:pt x="0" y="3709"/>
                      <a:pt x="0" y="4879"/>
                    </a:cubicBezTo>
                    <a:cubicBezTo>
                      <a:pt x="0" y="5271"/>
                      <a:pt x="263" y="5757"/>
                      <a:pt x="471" y="5757"/>
                    </a:cubicBezTo>
                    <a:cubicBezTo>
                      <a:pt x="890" y="5271"/>
                      <a:pt x="1310" y="4490"/>
                      <a:pt x="1782" y="3709"/>
                    </a:cubicBezTo>
                    <a:lnTo>
                      <a:pt x="1991" y="3709"/>
                    </a:lnTo>
                    <a:cubicBezTo>
                      <a:pt x="1572" y="4490"/>
                      <a:pt x="890" y="5271"/>
                      <a:pt x="682" y="6149"/>
                    </a:cubicBezTo>
                    <a:cubicBezTo>
                      <a:pt x="502" y="6483"/>
                      <a:pt x="631" y="7398"/>
                      <a:pt x="938" y="7398"/>
                    </a:cubicBezTo>
                    <a:cubicBezTo>
                      <a:pt x="987" y="7398"/>
                      <a:pt x="1042" y="7373"/>
                      <a:pt x="1101" y="7318"/>
                    </a:cubicBezTo>
                    <a:cubicBezTo>
                      <a:pt x="1782" y="6537"/>
                      <a:pt x="2410" y="5757"/>
                      <a:pt x="2882" y="4879"/>
                    </a:cubicBezTo>
                    <a:cubicBezTo>
                      <a:pt x="2882" y="5271"/>
                      <a:pt x="3092" y="6149"/>
                      <a:pt x="3092" y="6537"/>
                    </a:cubicBezTo>
                    <a:lnTo>
                      <a:pt x="2882" y="6537"/>
                    </a:lnTo>
                    <a:cubicBezTo>
                      <a:pt x="2621" y="6929"/>
                      <a:pt x="2621" y="7710"/>
                      <a:pt x="2882" y="7710"/>
                    </a:cubicBezTo>
                    <a:lnTo>
                      <a:pt x="2882" y="8977"/>
                    </a:lnTo>
                    <a:cubicBezTo>
                      <a:pt x="3092" y="11027"/>
                      <a:pt x="2882" y="12589"/>
                      <a:pt x="3930" y="13856"/>
                    </a:cubicBezTo>
                    <a:cubicBezTo>
                      <a:pt x="4110" y="14156"/>
                      <a:pt x="4313" y="14282"/>
                      <a:pt x="4534" y="14282"/>
                    </a:cubicBezTo>
                    <a:cubicBezTo>
                      <a:pt x="4888" y="14282"/>
                      <a:pt x="5291" y="13950"/>
                      <a:pt x="5711" y="13467"/>
                    </a:cubicBezTo>
                    <a:cubicBezTo>
                      <a:pt x="5240" y="15028"/>
                      <a:pt x="5030" y="16687"/>
                      <a:pt x="5711" y="17957"/>
                    </a:cubicBezTo>
                    <a:lnTo>
                      <a:pt x="6339" y="17957"/>
                    </a:lnTo>
                    <a:cubicBezTo>
                      <a:pt x="6339" y="18346"/>
                      <a:pt x="6339" y="18737"/>
                      <a:pt x="6550" y="18737"/>
                    </a:cubicBezTo>
                    <a:cubicBezTo>
                      <a:pt x="6629" y="18766"/>
                      <a:pt x="6711" y="18777"/>
                      <a:pt x="6791" y="18777"/>
                    </a:cubicBezTo>
                    <a:cubicBezTo>
                      <a:pt x="7810" y="18777"/>
                      <a:pt x="8814" y="16630"/>
                      <a:pt x="9640" y="15906"/>
                    </a:cubicBezTo>
                    <a:cubicBezTo>
                      <a:pt x="10950" y="13467"/>
                      <a:pt x="12050" y="11027"/>
                      <a:pt x="13569" y="8588"/>
                    </a:cubicBezTo>
                    <a:cubicBezTo>
                      <a:pt x="12889" y="11027"/>
                      <a:pt x="12050" y="13075"/>
                      <a:pt x="11369" y="15028"/>
                    </a:cubicBezTo>
                    <a:cubicBezTo>
                      <a:pt x="11160" y="16298"/>
                      <a:pt x="10478" y="18346"/>
                      <a:pt x="10950" y="19126"/>
                    </a:cubicBezTo>
                    <a:cubicBezTo>
                      <a:pt x="11162" y="19447"/>
                      <a:pt x="11390" y="19581"/>
                      <a:pt x="11622" y="19581"/>
                    </a:cubicBezTo>
                    <a:cubicBezTo>
                      <a:pt x="12304" y="19581"/>
                      <a:pt x="13007" y="18414"/>
                      <a:pt x="13360" y="17468"/>
                    </a:cubicBezTo>
                    <a:cubicBezTo>
                      <a:pt x="14878" y="15517"/>
                      <a:pt x="15979" y="13075"/>
                      <a:pt x="17498" y="11027"/>
                    </a:cubicBezTo>
                    <a:cubicBezTo>
                      <a:pt x="16818" y="12197"/>
                      <a:pt x="16188" y="13467"/>
                      <a:pt x="15717" y="14636"/>
                    </a:cubicBezTo>
                    <a:cubicBezTo>
                      <a:pt x="15089" y="16298"/>
                      <a:pt x="14198" y="17957"/>
                      <a:pt x="13779" y="19907"/>
                    </a:cubicBezTo>
                    <a:cubicBezTo>
                      <a:pt x="13779" y="19907"/>
                      <a:pt x="13779" y="20396"/>
                      <a:pt x="13988" y="20396"/>
                    </a:cubicBezTo>
                    <a:cubicBezTo>
                      <a:pt x="14049" y="20622"/>
                      <a:pt x="14149" y="20716"/>
                      <a:pt x="14275" y="20716"/>
                    </a:cubicBezTo>
                    <a:cubicBezTo>
                      <a:pt x="14587" y="20716"/>
                      <a:pt x="15061" y="20142"/>
                      <a:pt x="15508" y="19518"/>
                    </a:cubicBezTo>
                    <a:cubicBezTo>
                      <a:pt x="15508" y="19907"/>
                      <a:pt x="15508" y="20396"/>
                      <a:pt x="15298" y="20785"/>
                    </a:cubicBezTo>
                    <a:cubicBezTo>
                      <a:pt x="15298" y="21268"/>
                      <a:pt x="15559" y="21600"/>
                      <a:pt x="15757" y="21600"/>
                    </a:cubicBezTo>
                    <a:cubicBezTo>
                      <a:pt x="15880" y="21600"/>
                      <a:pt x="15979" y="21474"/>
                      <a:pt x="15979" y="21177"/>
                    </a:cubicBezTo>
                    <a:cubicBezTo>
                      <a:pt x="16188" y="21177"/>
                      <a:pt x="16188" y="20785"/>
                      <a:pt x="16188" y="20785"/>
                    </a:cubicBezTo>
                    <a:cubicBezTo>
                      <a:pt x="16188" y="20396"/>
                      <a:pt x="16398" y="19907"/>
                      <a:pt x="16607" y="19518"/>
                    </a:cubicBezTo>
                    <a:lnTo>
                      <a:pt x="16607" y="20396"/>
                    </a:lnTo>
                    <a:cubicBezTo>
                      <a:pt x="16607" y="20671"/>
                      <a:pt x="16713" y="20948"/>
                      <a:pt x="16848" y="20948"/>
                    </a:cubicBezTo>
                    <a:cubicBezTo>
                      <a:pt x="16904" y="20948"/>
                      <a:pt x="16965" y="20899"/>
                      <a:pt x="17026" y="20785"/>
                    </a:cubicBezTo>
                    <a:cubicBezTo>
                      <a:pt x="17498" y="20396"/>
                      <a:pt x="17498" y="19907"/>
                      <a:pt x="17498" y="19126"/>
                    </a:cubicBezTo>
                    <a:lnTo>
                      <a:pt x="17708" y="19518"/>
                    </a:lnTo>
                    <a:cubicBezTo>
                      <a:pt x="17812" y="19713"/>
                      <a:pt x="17971" y="19810"/>
                      <a:pt x="18101" y="19810"/>
                    </a:cubicBezTo>
                    <a:cubicBezTo>
                      <a:pt x="18232" y="19810"/>
                      <a:pt x="18336" y="19713"/>
                      <a:pt x="18336" y="19518"/>
                    </a:cubicBezTo>
                    <a:cubicBezTo>
                      <a:pt x="18336" y="19126"/>
                      <a:pt x="18336" y="18737"/>
                      <a:pt x="18599" y="18346"/>
                    </a:cubicBezTo>
                    <a:cubicBezTo>
                      <a:pt x="18809" y="18346"/>
                      <a:pt x="19018" y="17957"/>
                      <a:pt x="19228" y="17079"/>
                    </a:cubicBezTo>
                    <a:cubicBezTo>
                      <a:pt x="19228" y="17190"/>
                      <a:pt x="19245" y="17239"/>
                      <a:pt x="19276" y="17239"/>
                    </a:cubicBezTo>
                    <a:cubicBezTo>
                      <a:pt x="19349" y="17239"/>
                      <a:pt x="19498" y="16964"/>
                      <a:pt x="19647" y="16687"/>
                    </a:cubicBezTo>
                    <a:lnTo>
                      <a:pt x="19647" y="15906"/>
                    </a:lnTo>
                    <a:lnTo>
                      <a:pt x="20118" y="15906"/>
                    </a:lnTo>
                    <a:cubicBezTo>
                      <a:pt x="20538" y="15906"/>
                      <a:pt x="20746" y="15517"/>
                      <a:pt x="20957" y="15517"/>
                    </a:cubicBezTo>
                    <a:cubicBezTo>
                      <a:pt x="21428" y="15028"/>
                      <a:pt x="21218" y="13856"/>
                      <a:pt x="21218" y="13075"/>
                    </a:cubicBezTo>
                    <a:cubicBezTo>
                      <a:pt x="21218" y="12589"/>
                      <a:pt x="20957" y="12197"/>
                      <a:pt x="20957" y="11808"/>
                    </a:cubicBezTo>
                    <a:cubicBezTo>
                      <a:pt x="21218" y="11808"/>
                      <a:pt x="21428" y="11416"/>
                      <a:pt x="21428" y="11027"/>
                    </a:cubicBezTo>
                    <a:cubicBezTo>
                      <a:pt x="21600" y="10704"/>
                      <a:pt x="21488" y="10052"/>
                      <a:pt x="21325" y="10052"/>
                    </a:cubicBezTo>
                    <a:cubicBezTo>
                      <a:pt x="21291" y="10052"/>
                      <a:pt x="21255" y="10081"/>
                      <a:pt x="21218" y="10149"/>
                    </a:cubicBezTo>
                    <a:cubicBezTo>
                      <a:pt x="20957" y="10636"/>
                      <a:pt x="20746" y="11027"/>
                      <a:pt x="20538" y="11027"/>
                    </a:cubicBezTo>
                    <a:cubicBezTo>
                      <a:pt x="20327" y="10636"/>
                      <a:pt x="20118" y="10149"/>
                      <a:pt x="19647" y="9758"/>
                    </a:cubicBezTo>
                    <a:lnTo>
                      <a:pt x="19647" y="9369"/>
                    </a:lnTo>
                    <a:cubicBezTo>
                      <a:pt x="19647" y="8977"/>
                      <a:pt x="19437" y="8977"/>
                      <a:pt x="19228" y="8977"/>
                    </a:cubicBezTo>
                    <a:cubicBezTo>
                      <a:pt x="19228" y="9369"/>
                      <a:pt x="19018" y="9369"/>
                      <a:pt x="19018" y="9369"/>
                    </a:cubicBezTo>
                    <a:cubicBezTo>
                      <a:pt x="18809" y="9369"/>
                      <a:pt x="18599" y="9758"/>
                      <a:pt x="18336" y="10149"/>
                    </a:cubicBezTo>
                    <a:cubicBezTo>
                      <a:pt x="18336" y="9758"/>
                      <a:pt x="18599" y="9369"/>
                      <a:pt x="18599" y="8977"/>
                    </a:cubicBezTo>
                    <a:cubicBezTo>
                      <a:pt x="18599" y="8702"/>
                      <a:pt x="18362" y="8425"/>
                      <a:pt x="18150" y="8425"/>
                    </a:cubicBezTo>
                    <a:cubicBezTo>
                      <a:pt x="18063" y="8425"/>
                      <a:pt x="17978" y="8474"/>
                      <a:pt x="17917" y="8588"/>
                    </a:cubicBezTo>
                    <a:cubicBezTo>
                      <a:pt x="15717" y="10636"/>
                      <a:pt x="14198" y="14636"/>
                      <a:pt x="12259" y="17468"/>
                    </a:cubicBezTo>
                    <a:cubicBezTo>
                      <a:pt x="11998" y="17799"/>
                      <a:pt x="11832" y="17937"/>
                      <a:pt x="11737" y="17937"/>
                    </a:cubicBezTo>
                    <a:cubicBezTo>
                      <a:pt x="11353" y="17937"/>
                      <a:pt x="12092" y="15732"/>
                      <a:pt x="12259" y="15028"/>
                    </a:cubicBezTo>
                    <a:cubicBezTo>
                      <a:pt x="12678" y="14247"/>
                      <a:pt x="12889" y="13075"/>
                      <a:pt x="13360" y="11808"/>
                    </a:cubicBezTo>
                    <a:cubicBezTo>
                      <a:pt x="13779" y="10149"/>
                      <a:pt x="14407" y="8588"/>
                      <a:pt x="14878" y="6929"/>
                    </a:cubicBezTo>
                    <a:cubicBezTo>
                      <a:pt x="14878" y="6357"/>
                      <a:pt x="14627" y="5994"/>
                      <a:pt x="14409" y="5994"/>
                    </a:cubicBezTo>
                    <a:cubicBezTo>
                      <a:pt x="14329" y="5994"/>
                      <a:pt x="14254" y="6043"/>
                      <a:pt x="14198" y="6149"/>
                    </a:cubicBezTo>
                    <a:cubicBezTo>
                      <a:pt x="12050" y="8588"/>
                      <a:pt x="10478" y="12197"/>
                      <a:pt x="8539" y="15517"/>
                    </a:cubicBezTo>
                    <a:cubicBezTo>
                      <a:pt x="8330" y="15906"/>
                      <a:pt x="7230" y="16687"/>
                      <a:pt x="7230" y="17468"/>
                    </a:cubicBezTo>
                    <a:cubicBezTo>
                      <a:pt x="7230" y="17079"/>
                      <a:pt x="7230" y="16687"/>
                      <a:pt x="7440" y="16298"/>
                    </a:cubicBezTo>
                    <a:cubicBezTo>
                      <a:pt x="8750" y="13467"/>
                      <a:pt x="10478" y="8588"/>
                      <a:pt x="10741" y="7318"/>
                    </a:cubicBezTo>
                    <a:cubicBezTo>
                      <a:pt x="10894" y="6746"/>
                      <a:pt x="10683" y="6386"/>
                      <a:pt x="10394" y="6386"/>
                    </a:cubicBezTo>
                    <a:cubicBezTo>
                      <a:pt x="10288" y="6386"/>
                      <a:pt x="10171" y="6435"/>
                      <a:pt x="10059" y="6537"/>
                    </a:cubicBezTo>
                    <a:cubicBezTo>
                      <a:pt x="10059" y="6929"/>
                      <a:pt x="9850" y="7318"/>
                      <a:pt x="9431" y="8196"/>
                    </a:cubicBezTo>
                    <a:cubicBezTo>
                      <a:pt x="10059" y="6537"/>
                      <a:pt x="10268" y="4879"/>
                      <a:pt x="10268" y="4098"/>
                    </a:cubicBezTo>
                    <a:lnTo>
                      <a:pt x="10268" y="3709"/>
                    </a:lnTo>
                    <a:cubicBezTo>
                      <a:pt x="10268" y="3317"/>
                      <a:pt x="10268" y="2439"/>
                      <a:pt x="10059" y="2050"/>
                    </a:cubicBezTo>
                    <a:cubicBezTo>
                      <a:pt x="9903" y="1287"/>
                      <a:pt x="9559" y="984"/>
                      <a:pt x="9100" y="984"/>
                    </a:cubicBezTo>
                    <a:cubicBezTo>
                      <a:pt x="8323" y="984"/>
                      <a:pt x="7216" y="1850"/>
                      <a:pt x="6130" y="2831"/>
                    </a:cubicBezTo>
                    <a:cubicBezTo>
                      <a:pt x="6550" y="2050"/>
                      <a:pt x="6550" y="1270"/>
                      <a:pt x="6339" y="389"/>
                    </a:cubicBezTo>
                    <a:cubicBezTo>
                      <a:pt x="6339" y="0"/>
                      <a:pt x="6130" y="0"/>
                      <a:pt x="5920" y="0"/>
                    </a:cubicBezTo>
                    <a:close/>
                  </a:path>
                </a:pathLst>
              </a:custGeom>
              <a:solidFill>
                <a:srgbClr val="64351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185" name="Google Shape;320;p28"/>
              <p:cNvSpPr/>
              <p:nvPr/>
            </p:nvSpPr>
            <p:spPr>
              <a:xfrm>
                <a:off x="407509" y="109432"/>
                <a:ext cx="281306" cy="12370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461" h="21600" extrusionOk="0">
                    <a:moveTo>
                      <a:pt x="1168" y="16479"/>
                    </a:moveTo>
                    <a:cubicBezTo>
                      <a:pt x="1168" y="16479"/>
                      <a:pt x="1531" y="17816"/>
                      <a:pt x="1824" y="17816"/>
                    </a:cubicBezTo>
                    <a:cubicBezTo>
                      <a:pt x="1824" y="18481"/>
                      <a:pt x="1531" y="19319"/>
                      <a:pt x="1168" y="19319"/>
                    </a:cubicBezTo>
                    <a:lnTo>
                      <a:pt x="1168" y="16479"/>
                    </a:lnTo>
                    <a:close/>
                    <a:moveTo>
                      <a:pt x="4245" y="0"/>
                    </a:moveTo>
                    <a:cubicBezTo>
                      <a:pt x="4089" y="0"/>
                      <a:pt x="3939" y="162"/>
                      <a:pt x="3939" y="441"/>
                    </a:cubicBezTo>
                    <a:cubicBezTo>
                      <a:pt x="3648" y="2609"/>
                      <a:pt x="3355" y="4617"/>
                      <a:pt x="2992" y="7456"/>
                    </a:cubicBezTo>
                    <a:lnTo>
                      <a:pt x="2992" y="8122"/>
                    </a:lnTo>
                    <a:cubicBezTo>
                      <a:pt x="2992" y="9459"/>
                      <a:pt x="2699" y="10966"/>
                      <a:pt x="2699" y="12303"/>
                    </a:cubicBezTo>
                    <a:cubicBezTo>
                      <a:pt x="2699" y="12969"/>
                      <a:pt x="2408" y="12969"/>
                      <a:pt x="2408" y="12969"/>
                    </a:cubicBezTo>
                    <a:lnTo>
                      <a:pt x="2408" y="15808"/>
                    </a:lnTo>
                    <a:cubicBezTo>
                      <a:pt x="2115" y="15808"/>
                      <a:pt x="2115" y="15143"/>
                      <a:pt x="2115" y="15143"/>
                    </a:cubicBezTo>
                    <a:cubicBezTo>
                      <a:pt x="1824" y="14305"/>
                      <a:pt x="1531" y="13640"/>
                      <a:pt x="1168" y="13640"/>
                    </a:cubicBezTo>
                    <a:cubicBezTo>
                      <a:pt x="1069" y="13414"/>
                      <a:pt x="1005" y="13341"/>
                      <a:pt x="950" y="13341"/>
                    </a:cubicBezTo>
                    <a:cubicBezTo>
                      <a:pt x="843" y="13341"/>
                      <a:pt x="778" y="13640"/>
                      <a:pt x="584" y="13640"/>
                    </a:cubicBezTo>
                    <a:cubicBezTo>
                      <a:pt x="291" y="15143"/>
                      <a:pt x="291" y="16479"/>
                      <a:pt x="291" y="17816"/>
                    </a:cubicBezTo>
                    <a:cubicBezTo>
                      <a:pt x="0" y="17816"/>
                      <a:pt x="0" y="18481"/>
                      <a:pt x="0" y="19319"/>
                    </a:cubicBezTo>
                    <a:cubicBezTo>
                      <a:pt x="291" y="19984"/>
                      <a:pt x="291" y="19984"/>
                      <a:pt x="584" y="20655"/>
                    </a:cubicBezTo>
                    <a:cubicBezTo>
                      <a:pt x="789" y="21125"/>
                      <a:pt x="997" y="21600"/>
                      <a:pt x="1435" y="21600"/>
                    </a:cubicBezTo>
                    <a:cubicBezTo>
                      <a:pt x="1617" y="21600"/>
                      <a:pt x="1837" y="21517"/>
                      <a:pt x="2115" y="21321"/>
                    </a:cubicBezTo>
                    <a:cubicBezTo>
                      <a:pt x="2699" y="21321"/>
                      <a:pt x="2699" y="19984"/>
                      <a:pt x="2992" y="18481"/>
                    </a:cubicBezTo>
                    <a:cubicBezTo>
                      <a:pt x="2992" y="18481"/>
                      <a:pt x="3355" y="18481"/>
                      <a:pt x="3355" y="17816"/>
                    </a:cubicBezTo>
                    <a:lnTo>
                      <a:pt x="3355" y="18481"/>
                    </a:lnTo>
                    <a:cubicBezTo>
                      <a:pt x="3648" y="19319"/>
                      <a:pt x="3648" y="19319"/>
                      <a:pt x="3939" y="19319"/>
                    </a:cubicBezTo>
                    <a:cubicBezTo>
                      <a:pt x="4816" y="18481"/>
                      <a:pt x="4816" y="16479"/>
                      <a:pt x="4523" y="14305"/>
                    </a:cubicBezTo>
                    <a:cubicBezTo>
                      <a:pt x="4816" y="15143"/>
                      <a:pt x="5180" y="16479"/>
                      <a:pt x="5180" y="17145"/>
                    </a:cubicBezTo>
                    <a:cubicBezTo>
                      <a:pt x="5473" y="18481"/>
                      <a:pt x="5473" y="18481"/>
                      <a:pt x="6057" y="19319"/>
                    </a:cubicBezTo>
                    <a:cubicBezTo>
                      <a:pt x="6057" y="19539"/>
                      <a:pt x="6089" y="19612"/>
                      <a:pt x="6131" y="19612"/>
                    </a:cubicBezTo>
                    <a:cubicBezTo>
                      <a:pt x="6219" y="19612"/>
                      <a:pt x="6347" y="19319"/>
                      <a:pt x="6347" y="19319"/>
                    </a:cubicBezTo>
                    <a:cubicBezTo>
                      <a:pt x="7004" y="18481"/>
                      <a:pt x="7004" y="17816"/>
                      <a:pt x="7004" y="17145"/>
                    </a:cubicBezTo>
                    <a:cubicBezTo>
                      <a:pt x="7297" y="17816"/>
                      <a:pt x="7588" y="17816"/>
                      <a:pt x="7588" y="18481"/>
                    </a:cubicBezTo>
                    <a:cubicBezTo>
                      <a:pt x="7881" y="18481"/>
                      <a:pt x="8172" y="18481"/>
                      <a:pt x="8465" y="17816"/>
                    </a:cubicBezTo>
                    <a:cubicBezTo>
                      <a:pt x="8828" y="16479"/>
                      <a:pt x="8828" y="15143"/>
                      <a:pt x="8828" y="13640"/>
                    </a:cubicBezTo>
                    <a:cubicBezTo>
                      <a:pt x="9121" y="15143"/>
                      <a:pt x="9412" y="16479"/>
                      <a:pt x="9705" y="17816"/>
                    </a:cubicBezTo>
                    <a:lnTo>
                      <a:pt x="10289" y="17816"/>
                    </a:lnTo>
                    <a:cubicBezTo>
                      <a:pt x="11236" y="17816"/>
                      <a:pt x="11236" y="15808"/>
                      <a:pt x="11236" y="13640"/>
                    </a:cubicBezTo>
                    <a:cubicBezTo>
                      <a:pt x="11476" y="15407"/>
                      <a:pt x="11906" y="17502"/>
                      <a:pt x="12413" y="17502"/>
                    </a:cubicBezTo>
                    <a:cubicBezTo>
                      <a:pt x="12528" y="17502"/>
                      <a:pt x="12648" y="17395"/>
                      <a:pt x="12770" y="17145"/>
                    </a:cubicBezTo>
                    <a:cubicBezTo>
                      <a:pt x="13354" y="16479"/>
                      <a:pt x="13646" y="15143"/>
                      <a:pt x="13646" y="13640"/>
                    </a:cubicBezTo>
                    <a:cubicBezTo>
                      <a:pt x="13937" y="15143"/>
                      <a:pt x="13937" y="16479"/>
                      <a:pt x="14594" y="17145"/>
                    </a:cubicBezTo>
                    <a:cubicBezTo>
                      <a:pt x="14594" y="17816"/>
                      <a:pt x="14887" y="17816"/>
                      <a:pt x="14887" y="17816"/>
                    </a:cubicBezTo>
                    <a:cubicBezTo>
                      <a:pt x="15471" y="17145"/>
                      <a:pt x="15762" y="16479"/>
                      <a:pt x="15762" y="15808"/>
                    </a:cubicBezTo>
                    <a:cubicBezTo>
                      <a:pt x="16127" y="16479"/>
                      <a:pt x="16127" y="17145"/>
                      <a:pt x="16418" y="17816"/>
                    </a:cubicBezTo>
                    <a:cubicBezTo>
                      <a:pt x="16711" y="17816"/>
                      <a:pt x="17002" y="17816"/>
                      <a:pt x="17295" y="17145"/>
                    </a:cubicBezTo>
                    <a:cubicBezTo>
                      <a:pt x="17586" y="16479"/>
                      <a:pt x="17586" y="15808"/>
                      <a:pt x="17586" y="14305"/>
                    </a:cubicBezTo>
                    <a:cubicBezTo>
                      <a:pt x="17952" y="15808"/>
                      <a:pt x="17952" y="17145"/>
                      <a:pt x="18242" y="18481"/>
                    </a:cubicBezTo>
                    <a:lnTo>
                      <a:pt x="19119" y="18481"/>
                    </a:lnTo>
                    <a:cubicBezTo>
                      <a:pt x="19776" y="17145"/>
                      <a:pt x="19410" y="15143"/>
                      <a:pt x="19410" y="13640"/>
                    </a:cubicBezTo>
                    <a:cubicBezTo>
                      <a:pt x="19776" y="14305"/>
                      <a:pt x="19776" y="14305"/>
                      <a:pt x="19776" y="15143"/>
                    </a:cubicBezTo>
                    <a:cubicBezTo>
                      <a:pt x="19776" y="15475"/>
                      <a:pt x="19921" y="15642"/>
                      <a:pt x="20103" y="15642"/>
                    </a:cubicBezTo>
                    <a:cubicBezTo>
                      <a:pt x="20287" y="15642"/>
                      <a:pt x="20505" y="15475"/>
                      <a:pt x="20650" y="15143"/>
                    </a:cubicBezTo>
                    <a:cubicBezTo>
                      <a:pt x="20943" y="15143"/>
                      <a:pt x="20943" y="15143"/>
                      <a:pt x="21234" y="14305"/>
                    </a:cubicBezTo>
                    <a:cubicBezTo>
                      <a:pt x="21600" y="13640"/>
                      <a:pt x="21600" y="10129"/>
                      <a:pt x="20650" y="10129"/>
                    </a:cubicBezTo>
                    <a:cubicBezTo>
                      <a:pt x="20554" y="9904"/>
                      <a:pt x="20490" y="9831"/>
                      <a:pt x="20434" y="9831"/>
                    </a:cubicBezTo>
                    <a:cubicBezTo>
                      <a:pt x="20328" y="9831"/>
                      <a:pt x="20261" y="10129"/>
                      <a:pt x="20067" y="10129"/>
                    </a:cubicBezTo>
                    <a:lnTo>
                      <a:pt x="20067" y="9459"/>
                    </a:lnTo>
                    <a:lnTo>
                      <a:pt x="19119" y="9459"/>
                    </a:lnTo>
                    <a:cubicBezTo>
                      <a:pt x="18535" y="10966"/>
                      <a:pt x="18826" y="12969"/>
                      <a:pt x="18535" y="15143"/>
                    </a:cubicBezTo>
                    <a:cubicBezTo>
                      <a:pt x="18535" y="12969"/>
                      <a:pt x="18242" y="10966"/>
                      <a:pt x="17952" y="10129"/>
                    </a:cubicBezTo>
                    <a:cubicBezTo>
                      <a:pt x="17770" y="9796"/>
                      <a:pt x="17532" y="9630"/>
                      <a:pt x="17340" y="9630"/>
                    </a:cubicBezTo>
                    <a:cubicBezTo>
                      <a:pt x="17147" y="9630"/>
                      <a:pt x="17002" y="9796"/>
                      <a:pt x="17002" y="10129"/>
                    </a:cubicBezTo>
                    <a:cubicBezTo>
                      <a:pt x="16711" y="11632"/>
                      <a:pt x="16711" y="12303"/>
                      <a:pt x="16711" y="13640"/>
                    </a:cubicBezTo>
                    <a:cubicBezTo>
                      <a:pt x="16418" y="12969"/>
                      <a:pt x="16418" y="11632"/>
                      <a:pt x="16418" y="10966"/>
                    </a:cubicBezTo>
                    <a:cubicBezTo>
                      <a:pt x="16273" y="10545"/>
                      <a:pt x="16035" y="10340"/>
                      <a:pt x="15798" y="10340"/>
                    </a:cubicBezTo>
                    <a:cubicBezTo>
                      <a:pt x="15561" y="10340"/>
                      <a:pt x="15323" y="10545"/>
                      <a:pt x="15178" y="10966"/>
                    </a:cubicBezTo>
                    <a:cubicBezTo>
                      <a:pt x="15178" y="11632"/>
                      <a:pt x="14887" y="13640"/>
                      <a:pt x="14887" y="14305"/>
                    </a:cubicBezTo>
                    <a:cubicBezTo>
                      <a:pt x="14303" y="12969"/>
                      <a:pt x="14303" y="10129"/>
                      <a:pt x="13937" y="8793"/>
                    </a:cubicBezTo>
                    <a:cubicBezTo>
                      <a:pt x="13813" y="8230"/>
                      <a:pt x="13638" y="8019"/>
                      <a:pt x="13478" y="8019"/>
                    </a:cubicBezTo>
                    <a:cubicBezTo>
                      <a:pt x="13257" y="8019"/>
                      <a:pt x="13063" y="8406"/>
                      <a:pt x="13063" y="8793"/>
                    </a:cubicBezTo>
                    <a:cubicBezTo>
                      <a:pt x="12770" y="10129"/>
                      <a:pt x="12770" y="12303"/>
                      <a:pt x="12479" y="13640"/>
                    </a:cubicBezTo>
                    <a:lnTo>
                      <a:pt x="12479" y="14305"/>
                    </a:lnTo>
                    <a:cubicBezTo>
                      <a:pt x="12479" y="13640"/>
                      <a:pt x="12113" y="12969"/>
                      <a:pt x="12113" y="12969"/>
                    </a:cubicBezTo>
                    <a:cubicBezTo>
                      <a:pt x="11820" y="11632"/>
                      <a:pt x="11820" y="10129"/>
                      <a:pt x="11236" y="8793"/>
                    </a:cubicBezTo>
                    <a:cubicBezTo>
                      <a:pt x="11091" y="8460"/>
                      <a:pt x="10945" y="8293"/>
                      <a:pt x="10789" y="8293"/>
                    </a:cubicBezTo>
                    <a:cubicBezTo>
                      <a:pt x="10635" y="8293"/>
                      <a:pt x="10471" y="8460"/>
                      <a:pt x="10289" y="8793"/>
                    </a:cubicBezTo>
                    <a:cubicBezTo>
                      <a:pt x="9996" y="9459"/>
                      <a:pt x="9996" y="11632"/>
                      <a:pt x="9996" y="13640"/>
                    </a:cubicBezTo>
                    <a:cubicBezTo>
                      <a:pt x="9996" y="12969"/>
                      <a:pt x="9705" y="12303"/>
                      <a:pt x="9705" y="12303"/>
                    </a:cubicBezTo>
                    <a:cubicBezTo>
                      <a:pt x="9412" y="10966"/>
                      <a:pt x="9121" y="8793"/>
                      <a:pt x="8828" y="8122"/>
                    </a:cubicBezTo>
                    <a:cubicBezTo>
                      <a:pt x="8674" y="7559"/>
                      <a:pt x="8482" y="7353"/>
                      <a:pt x="8311" y="7353"/>
                    </a:cubicBezTo>
                    <a:cubicBezTo>
                      <a:pt x="8075" y="7353"/>
                      <a:pt x="7881" y="7740"/>
                      <a:pt x="7881" y="8122"/>
                    </a:cubicBezTo>
                    <a:cubicBezTo>
                      <a:pt x="7588" y="10129"/>
                      <a:pt x="7881" y="12969"/>
                      <a:pt x="7881" y="15143"/>
                    </a:cubicBezTo>
                    <a:cubicBezTo>
                      <a:pt x="7297" y="13640"/>
                      <a:pt x="7297" y="11632"/>
                      <a:pt x="7004" y="10129"/>
                    </a:cubicBezTo>
                    <a:cubicBezTo>
                      <a:pt x="6859" y="9860"/>
                      <a:pt x="6632" y="9703"/>
                      <a:pt x="6429" y="9703"/>
                    </a:cubicBezTo>
                    <a:cubicBezTo>
                      <a:pt x="6127" y="9703"/>
                      <a:pt x="5881" y="10061"/>
                      <a:pt x="6057" y="10966"/>
                    </a:cubicBezTo>
                    <a:cubicBezTo>
                      <a:pt x="6057" y="12303"/>
                      <a:pt x="5764" y="15143"/>
                      <a:pt x="6347" y="16479"/>
                    </a:cubicBezTo>
                    <a:cubicBezTo>
                      <a:pt x="5764" y="15143"/>
                      <a:pt x="5764" y="13640"/>
                      <a:pt x="5473" y="12303"/>
                    </a:cubicBezTo>
                    <a:cubicBezTo>
                      <a:pt x="5229" y="11192"/>
                      <a:pt x="4936" y="9963"/>
                      <a:pt x="4344" y="9963"/>
                    </a:cubicBezTo>
                    <a:cubicBezTo>
                      <a:pt x="4222" y="9963"/>
                      <a:pt x="4089" y="10017"/>
                      <a:pt x="3939" y="10129"/>
                    </a:cubicBezTo>
                    <a:lnTo>
                      <a:pt x="3648" y="10966"/>
                    </a:lnTo>
                    <a:cubicBezTo>
                      <a:pt x="3939" y="9459"/>
                      <a:pt x="3939" y="8122"/>
                      <a:pt x="3939" y="6785"/>
                    </a:cubicBezTo>
                    <a:cubicBezTo>
                      <a:pt x="4232" y="4617"/>
                      <a:pt x="4523" y="3280"/>
                      <a:pt x="4523" y="1106"/>
                    </a:cubicBezTo>
                    <a:cubicBezTo>
                      <a:pt x="4694" y="323"/>
                      <a:pt x="4465" y="0"/>
                      <a:pt x="4245" y="0"/>
                    </a:cubicBezTo>
                    <a:close/>
                  </a:path>
                </a:pathLst>
              </a:custGeom>
              <a:solidFill>
                <a:srgbClr val="64351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186" name="Google Shape;321;p28"/>
              <p:cNvSpPr/>
              <p:nvPr/>
            </p:nvSpPr>
            <p:spPr>
              <a:xfrm>
                <a:off x="550981" y="161695"/>
                <a:ext cx="155977" cy="691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219" h="21600" extrusionOk="0">
                    <a:moveTo>
                      <a:pt x="20105" y="0"/>
                    </a:moveTo>
                    <a:cubicBezTo>
                      <a:pt x="19781" y="0"/>
                      <a:pt x="19518" y="595"/>
                      <a:pt x="19518" y="1794"/>
                    </a:cubicBezTo>
                    <a:cubicBezTo>
                      <a:pt x="18999" y="4481"/>
                      <a:pt x="18999" y="6870"/>
                      <a:pt x="18347" y="8069"/>
                    </a:cubicBezTo>
                    <a:cubicBezTo>
                      <a:pt x="18347" y="9260"/>
                      <a:pt x="17828" y="10756"/>
                      <a:pt x="17828" y="10756"/>
                    </a:cubicBezTo>
                    <a:lnTo>
                      <a:pt x="17306" y="11947"/>
                    </a:lnTo>
                    <a:cubicBezTo>
                      <a:pt x="16787" y="11947"/>
                      <a:pt x="16787" y="13146"/>
                      <a:pt x="15746" y="13146"/>
                    </a:cubicBezTo>
                    <a:lnTo>
                      <a:pt x="13534" y="13146"/>
                    </a:lnTo>
                    <a:cubicBezTo>
                      <a:pt x="13534" y="12795"/>
                      <a:pt x="13489" y="12647"/>
                      <a:pt x="13428" y="12647"/>
                    </a:cubicBezTo>
                    <a:cubicBezTo>
                      <a:pt x="13275" y="12647"/>
                      <a:pt x="13012" y="13496"/>
                      <a:pt x="13012" y="14336"/>
                    </a:cubicBezTo>
                    <a:lnTo>
                      <a:pt x="9240" y="14336"/>
                    </a:lnTo>
                    <a:cubicBezTo>
                      <a:pt x="7547" y="14336"/>
                      <a:pt x="7028" y="11947"/>
                      <a:pt x="5987" y="11947"/>
                    </a:cubicBezTo>
                    <a:cubicBezTo>
                      <a:pt x="5335" y="11947"/>
                      <a:pt x="4817" y="11947"/>
                      <a:pt x="4294" y="13146"/>
                    </a:cubicBezTo>
                    <a:cubicBezTo>
                      <a:pt x="3775" y="11947"/>
                      <a:pt x="3253" y="11947"/>
                      <a:pt x="2734" y="11947"/>
                    </a:cubicBezTo>
                    <a:cubicBezTo>
                      <a:pt x="2082" y="11947"/>
                      <a:pt x="1560" y="10756"/>
                      <a:pt x="1041" y="9260"/>
                    </a:cubicBezTo>
                    <a:cubicBezTo>
                      <a:pt x="892" y="8918"/>
                      <a:pt x="744" y="8770"/>
                      <a:pt x="606" y="8770"/>
                    </a:cubicBezTo>
                    <a:cubicBezTo>
                      <a:pt x="267" y="8770"/>
                      <a:pt x="0" y="9688"/>
                      <a:pt x="0" y="10756"/>
                    </a:cubicBezTo>
                    <a:cubicBezTo>
                      <a:pt x="519" y="11947"/>
                      <a:pt x="1041" y="13146"/>
                      <a:pt x="1560" y="14336"/>
                    </a:cubicBezTo>
                    <a:cubicBezTo>
                      <a:pt x="1560" y="15535"/>
                      <a:pt x="1560" y="16725"/>
                      <a:pt x="2082" y="18222"/>
                    </a:cubicBezTo>
                    <a:lnTo>
                      <a:pt x="2734" y="19412"/>
                    </a:lnTo>
                    <a:cubicBezTo>
                      <a:pt x="4019" y="18432"/>
                      <a:pt x="4599" y="16428"/>
                      <a:pt x="5713" y="16428"/>
                    </a:cubicBezTo>
                    <a:cubicBezTo>
                      <a:pt x="5949" y="16428"/>
                      <a:pt x="6208" y="16515"/>
                      <a:pt x="6506" y="16725"/>
                    </a:cubicBezTo>
                    <a:cubicBezTo>
                      <a:pt x="7131" y="18335"/>
                      <a:pt x="8363" y="18983"/>
                      <a:pt x="9587" y="18983"/>
                    </a:cubicBezTo>
                    <a:cubicBezTo>
                      <a:pt x="10403" y="18983"/>
                      <a:pt x="11216" y="18694"/>
                      <a:pt x="11841" y="18222"/>
                    </a:cubicBezTo>
                    <a:cubicBezTo>
                      <a:pt x="12493" y="18222"/>
                      <a:pt x="13012" y="16725"/>
                      <a:pt x="13534" y="16725"/>
                    </a:cubicBezTo>
                    <a:lnTo>
                      <a:pt x="14053" y="18222"/>
                    </a:lnTo>
                    <a:cubicBezTo>
                      <a:pt x="14423" y="19911"/>
                      <a:pt x="15117" y="21600"/>
                      <a:pt x="15857" y="21600"/>
                    </a:cubicBezTo>
                    <a:cubicBezTo>
                      <a:pt x="16166" y="21600"/>
                      <a:pt x="16482" y="21311"/>
                      <a:pt x="16787" y="20611"/>
                    </a:cubicBezTo>
                    <a:cubicBezTo>
                      <a:pt x="17306" y="19412"/>
                      <a:pt x="17828" y="16725"/>
                      <a:pt x="18347" y="15535"/>
                    </a:cubicBezTo>
                    <a:lnTo>
                      <a:pt x="18999" y="15535"/>
                    </a:lnTo>
                    <a:cubicBezTo>
                      <a:pt x="18999" y="14336"/>
                      <a:pt x="19518" y="13146"/>
                      <a:pt x="19518" y="11947"/>
                    </a:cubicBezTo>
                    <a:cubicBezTo>
                      <a:pt x="20559" y="9260"/>
                      <a:pt x="21600" y="5680"/>
                      <a:pt x="21081" y="1794"/>
                    </a:cubicBezTo>
                    <a:cubicBezTo>
                      <a:pt x="20822" y="595"/>
                      <a:pt x="20429" y="0"/>
                      <a:pt x="20105" y="0"/>
                    </a:cubicBezTo>
                    <a:close/>
                  </a:path>
                </a:pathLst>
              </a:custGeom>
              <a:solidFill>
                <a:srgbClr val="64351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187" name="Google Shape;322;p28"/>
              <p:cNvSpPr/>
              <p:nvPr/>
            </p:nvSpPr>
            <p:spPr>
              <a:xfrm>
                <a:off x="458563" y="69310"/>
                <a:ext cx="228699" cy="16032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993" h="21600" extrusionOk="0">
                    <a:moveTo>
                      <a:pt x="8483" y="7419"/>
                    </a:moveTo>
                    <a:cubicBezTo>
                      <a:pt x="8133" y="9482"/>
                      <a:pt x="6638" y="11673"/>
                      <a:pt x="5935" y="13221"/>
                    </a:cubicBezTo>
                    <a:cubicBezTo>
                      <a:pt x="5935" y="12190"/>
                      <a:pt x="5498" y="10641"/>
                      <a:pt x="5145" y="9482"/>
                    </a:cubicBezTo>
                    <a:cubicBezTo>
                      <a:pt x="5145" y="9482"/>
                      <a:pt x="5145" y="8968"/>
                      <a:pt x="4795" y="8968"/>
                    </a:cubicBezTo>
                    <a:lnTo>
                      <a:pt x="4443" y="8968"/>
                    </a:lnTo>
                    <a:lnTo>
                      <a:pt x="4443" y="7937"/>
                    </a:lnTo>
                    <a:cubicBezTo>
                      <a:pt x="4880" y="8088"/>
                      <a:pt x="5310" y="8148"/>
                      <a:pt x="5730" y="8148"/>
                    </a:cubicBezTo>
                    <a:cubicBezTo>
                      <a:pt x="6736" y="8148"/>
                      <a:pt x="7675" y="7786"/>
                      <a:pt x="8483" y="7419"/>
                    </a:cubicBezTo>
                    <a:close/>
                    <a:moveTo>
                      <a:pt x="4093" y="12704"/>
                    </a:moveTo>
                    <a:cubicBezTo>
                      <a:pt x="4093" y="13656"/>
                      <a:pt x="4330" y="14521"/>
                      <a:pt x="4415" y="15371"/>
                    </a:cubicBezTo>
                    <a:cubicBezTo>
                      <a:pt x="4322" y="15250"/>
                      <a:pt x="4229" y="15197"/>
                      <a:pt x="4144" y="15197"/>
                    </a:cubicBezTo>
                    <a:cubicBezTo>
                      <a:pt x="3918" y="15197"/>
                      <a:pt x="3740" y="15563"/>
                      <a:pt x="3740" y="15930"/>
                    </a:cubicBezTo>
                    <a:lnTo>
                      <a:pt x="3740" y="18121"/>
                    </a:lnTo>
                    <a:cubicBezTo>
                      <a:pt x="3740" y="19360"/>
                      <a:pt x="3501" y="19791"/>
                      <a:pt x="3138" y="19791"/>
                    </a:cubicBezTo>
                    <a:cubicBezTo>
                      <a:pt x="2714" y="19791"/>
                      <a:pt x="2117" y="19194"/>
                      <a:pt x="1545" y="18635"/>
                    </a:cubicBezTo>
                    <a:cubicBezTo>
                      <a:pt x="2248" y="17603"/>
                      <a:pt x="2950" y="15930"/>
                      <a:pt x="2950" y="14381"/>
                    </a:cubicBezTo>
                    <a:lnTo>
                      <a:pt x="2950" y="13221"/>
                    </a:lnTo>
                    <a:cubicBezTo>
                      <a:pt x="3303" y="13221"/>
                      <a:pt x="3740" y="13221"/>
                      <a:pt x="4093" y="12704"/>
                    </a:cubicBezTo>
                    <a:close/>
                    <a:moveTo>
                      <a:pt x="3895" y="0"/>
                    </a:moveTo>
                    <a:cubicBezTo>
                      <a:pt x="3697" y="0"/>
                      <a:pt x="3478" y="125"/>
                      <a:pt x="3303" y="332"/>
                    </a:cubicBezTo>
                    <a:cubicBezTo>
                      <a:pt x="3303" y="975"/>
                      <a:pt x="2950" y="1492"/>
                      <a:pt x="2950" y="2006"/>
                    </a:cubicBezTo>
                    <a:lnTo>
                      <a:pt x="2950" y="4197"/>
                    </a:lnTo>
                    <a:lnTo>
                      <a:pt x="2248" y="4197"/>
                    </a:lnTo>
                    <a:cubicBezTo>
                      <a:pt x="1898" y="4714"/>
                      <a:pt x="1898" y="4714"/>
                      <a:pt x="1898" y="5228"/>
                    </a:cubicBezTo>
                    <a:cubicBezTo>
                      <a:pt x="2248" y="6259"/>
                      <a:pt x="2600" y="6777"/>
                      <a:pt x="2950" y="7419"/>
                    </a:cubicBezTo>
                    <a:cubicBezTo>
                      <a:pt x="2600" y="8450"/>
                      <a:pt x="2600" y="8968"/>
                      <a:pt x="2248" y="9999"/>
                    </a:cubicBezTo>
                    <a:lnTo>
                      <a:pt x="2248" y="11673"/>
                    </a:lnTo>
                    <a:cubicBezTo>
                      <a:pt x="1898" y="13221"/>
                      <a:pt x="1898" y="13867"/>
                      <a:pt x="1898" y="14381"/>
                    </a:cubicBezTo>
                    <a:cubicBezTo>
                      <a:pt x="1545" y="14899"/>
                      <a:pt x="1898" y="14899"/>
                      <a:pt x="1898" y="15412"/>
                    </a:cubicBezTo>
                    <a:cubicBezTo>
                      <a:pt x="1545" y="16444"/>
                      <a:pt x="1108" y="17603"/>
                      <a:pt x="406" y="17603"/>
                    </a:cubicBezTo>
                    <a:cubicBezTo>
                      <a:pt x="53" y="17603"/>
                      <a:pt x="-297" y="18635"/>
                      <a:pt x="406" y="19152"/>
                    </a:cubicBezTo>
                    <a:cubicBezTo>
                      <a:pt x="918" y="19998"/>
                      <a:pt x="2040" y="21600"/>
                      <a:pt x="3190" y="21600"/>
                    </a:cubicBezTo>
                    <a:cubicBezTo>
                      <a:pt x="3614" y="21600"/>
                      <a:pt x="4042" y="21381"/>
                      <a:pt x="4443" y="20826"/>
                    </a:cubicBezTo>
                    <a:cubicBezTo>
                      <a:pt x="4795" y="20312"/>
                      <a:pt x="4795" y="19152"/>
                      <a:pt x="4795" y="18121"/>
                    </a:cubicBezTo>
                    <a:cubicBezTo>
                      <a:pt x="4795" y="18121"/>
                      <a:pt x="5145" y="18635"/>
                      <a:pt x="5145" y="19152"/>
                    </a:cubicBezTo>
                    <a:cubicBezTo>
                      <a:pt x="5145" y="19587"/>
                      <a:pt x="5310" y="19768"/>
                      <a:pt x="5511" y="19768"/>
                    </a:cubicBezTo>
                    <a:cubicBezTo>
                      <a:pt x="5845" y="19768"/>
                      <a:pt x="6288" y="19277"/>
                      <a:pt x="6288" y="18635"/>
                    </a:cubicBezTo>
                    <a:cubicBezTo>
                      <a:pt x="5935" y="17603"/>
                      <a:pt x="5935" y="15930"/>
                      <a:pt x="5935" y="14899"/>
                    </a:cubicBezTo>
                    <a:cubicBezTo>
                      <a:pt x="6170" y="14899"/>
                      <a:pt x="6249" y="15125"/>
                      <a:pt x="6378" y="15125"/>
                    </a:cubicBezTo>
                    <a:cubicBezTo>
                      <a:pt x="6445" y="15125"/>
                      <a:pt x="6522" y="15069"/>
                      <a:pt x="6638" y="14899"/>
                    </a:cubicBezTo>
                    <a:cubicBezTo>
                      <a:pt x="6990" y="14899"/>
                      <a:pt x="7340" y="14381"/>
                      <a:pt x="7693" y="13867"/>
                    </a:cubicBezTo>
                    <a:cubicBezTo>
                      <a:pt x="7693" y="13867"/>
                      <a:pt x="7889" y="14094"/>
                      <a:pt x="8123" y="14094"/>
                    </a:cubicBezTo>
                    <a:cubicBezTo>
                      <a:pt x="8239" y="14094"/>
                      <a:pt x="8367" y="14037"/>
                      <a:pt x="8483" y="13867"/>
                    </a:cubicBezTo>
                    <a:cubicBezTo>
                      <a:pt x="9185" y="13867"/>
                      <a:pt x="9888" y="12704"/>
                      <a:pt x="10328" y="12190"/>
                    </a:cubicBezTo>
                    <a:cubicBezTo>
                      <a:pt x="10562" y="12190"/>
                      <a:pt x="10639" y="12421"/>
                      <a:pt x="10768" y="12421"/>
                    </a:cubicBezTo>
                    <a:cubicBezTo>
                      <a:pt x="10835" y="12421"/>
                      <a:pt x="10912" y="12360"/>
                      <a:pt x="11031" y="12190"/>
                    </a:cubicBezTo>
                    <a:cubicBezTo>
                      <a:pt x="11733" y="12190"/>
                      <a:pt x="12083" y="11159"/>
                      <a:pt x="12873" y="10641"/>
                    </a:cubicBezTo>
                    <a:lnTo>
                      <a:pt x="12873" y="11159"/>
                    </a:lnTo>
                    <a:cubicBezTo>
                      <a:pt x="12873" y="11673"/>
                      <a:pt x="13226" y="11673"/>
                      <a:pt x="13575" y="11673"/>
                    </a:cubicBezTo>
                    <a:cubicBezTo>
                      <a:pt x="14718" y="11159"/>
                      <a:pt x="15421" y="9999"/>
                      <a:pt x="16123" y="8450"/>
                    </a:cubicBezTo>
                    <a:cubicBezTo>
                      <a:pt x="15770" y="9482"/>
                      <a:pt x="15770" y="9999"/>
                      <a:pt x="16123" y="11159"/>
                    </a:cubicBezTo>
                    <a:cubicBezTo>
                      <a:pt x="16357" y="11159"/>
                      <a:pt x="16630" y="11389"/>
                      <a:pt x="16890" y="11389"/>
                    </a:cubicBezTo>
                    <a:cubicBezTo>
                      <a:pt x="17021" y="11389"/>
                      <a:pt x="17147" y="11329"/>
                      <a:pt x="17263" y="11159"/>
                    </a:cubicBezTo>
                    <a:cubicBezTo>
                      <a:pt x="17616" y="10641"/>
                      <a:pt x="17965" y="9999"/>
                      <a:pt x="17965" y="8968"/>
                    </a:cubicBezTo>
                    <a:cubicBezTo>
                      <a:pt x="17965" y="10641"/>
                      <a:pt x="18318" y="12190"/>
                      <a:pt x="17965" y="13221"/>
                    </a:cubicBezTo>
                    <a:cubicBezTo>
                      <a:pt x="17965" y="14162"/>
                      <a:pt x="18326" y="14574"/>
                      <a:pt x="18701" y="14574"/>
                    </a:cubicBezTo>
                    <a:cubicBezTo>
                      <a:pt x="18997" y="14574"/>
                      <a:pt x="19304" y="14321"/>
                      <a:pt x="19458" y="13867"/>
                    </a:cubicBezTo>
                    <a:cubicBezTo>
                      <a:pt x="19458" y="14381"/>
                      <a:pt x="19458" y="14381"/>
                      <a:pt x="19811" y="14899"/>
                    </a:cubicBezTo>
                    <a:cubicBezTo>
                      <a:pt x="19985" y="15156"/>
                      <a:pt x="20160" y="15284"/>
                      <a:pt x="20338" y="15284"/>
                    </a:cubicBezTo>
                    <a:cubicBezTo>
                      <a:pt x="20513" y="15284"/>
                      <a:pt x="20688" y="15156"/>
                      <a:pt x="20863" y="14899"/>
                    </a:cubicBezTo>
                    <a:cubicBezTo>
                      <a:pt x="21303" y="12704"/>
                      <a:pt x="20513" y="9999"/>
                      <a:pt x="20160" y="8450"/>
                    </a:cubicBezTo>
                    <a:cubicBezTo>
                      <a:pt x="19811" y="5746"/>
                      <a:pt x="19108" y="3037"/>
                      <a:pt x="18318" y="332"/>
                    </a:cubicBezTo>
                    <a:cubicBezTo>
                      <a:pt x="18176" y="125"/>
                      <a:pt x="17981" y="0"/>
                      <a:pt x="17796" y="0"/>
                    </a:cubicBezTo>
                    <a:cubicBezTo>
                      <a:pt x="17518" y="0"/>
                      <a:pt x="17263" y="280"/>
                      <a:pt x="17263" y="975"/>
                    </a:cubicBezTo>
                    <a:lnTo>
                      <a:pt x="17263" y="3037"/>
                    </a:lnTo>
                    <a:cubicBezTo>
                      <a:pt x="17263" y="3555"/>
                      <a:pt x="16913" y="3555"/>
                      <a:pt x="16913" y="4197"/>
                    </a:cubicBezTo>
                    <a:cubicBezTo>
                      <a:pt x="16123" y="5228"/>
                      <a:pt x="15421" y="6259"/>
                      <a:pt x="15068" y="7419"/>
                    </a:cubicBezTo>
                    <a:cubicBezTo>
                      <a:pt x="15068" y="6777"/>
                      <a:pt x="15421" y="5746"/>
                      <a:pt x="15421" y="5228"/>
                    </a:cubicBezTo>
                    <a:cubicBezTo>
                      <a:pt x="15171" y="4865"/>
                      <a:pt x="14924" y="4499"/>
                      <a:pt x="14643" y="4499"/>
                    </a:cubicBezTo>
                    <a:cubicBezTo>
                      <a:pt x="14528" y="4499"/>
                      <a:pt x="14407" y="4563"/>
                      <a:pt x="14278" y="4714"/>
                    </a:cubicBezTo>
                    <a:cubicBezTo>
                      <a:pt x="14602" y="3857"/>
                      <a:pt x="14067" y="3354"/>
                      <a:pt x="13622" y="3354"/>
                    </a:cubicBezTo>
                    <a:cubicBezTo>
                      <a:pt x="13465" y="3354"/>
                      <a:pt x="13318" y="3419"/>
                      <a:pt x="13226" y="3555"/>
                    </a:cubicBezTo>
                    <a:cubicBezTo>
                      <a:pt x="11733" y="5746"/>
                      <a:pt x="10678" y="8450"/>
                      <a:pt x="9535" y="10641"/>
                    </a:cubicBezTo>
                    <a:lnTo>
                      <a:pt x="9185" y="11159"/>
                    </a:lnTo>
                    <a:lnTo>
                      <a:pt x="9185" y="10641"/>
                    </a:lnTo>
                    <a:cubicBezTo>
                      <a:pt x="9888" y="8968"/>
                      <a:pt x="11031" y="7419"/>
                      <a:pt x="11733" y="5746"/>
                    </a:cubicBezTo>
                    <a:cubicBezTo>
                      <a:pt x="11980" y="5020"/>
                      <a:pt x="11530" y="4231"/>
                      <a:pt x="11121" y="4231"/>
                    </a:cubicBezTo>
                    <a:cubicBezTo>
                      <a:pt x="10948" y="4231"/>
                      <a:pt x="10783" y="4371"/>
                      <a:pt x="10678" y="4714"/>
                    </a:cubicBezTo>
                    <a:cubicBezTo>
                      <a:pt x="10328" y="5228"/>
                      <a:pt x="9888" y="5228"/>
                      <a:pt x="9888" y="6259"/>
                    </a:cubicBezTo>
                    <a:lnTo>
                      <a:pt x="9535" y="5746"/>
                    </a:lnTo>
                    <a:cubicBezTo>
                      <a:pt x="8483" y="6259"/>
                      <a:pt x="7340" y="6777"/>
                      <a:pt x="6288" y="6777"/>
                    </a:cubicBezTo>
                    <a:cubicBezTo>
                      <a:pt x="5498" y="6777"/>
                      <a:pt x="5145" y="6777"/>
                      <a:pt x="4443" y="6259"/>
                    </a:cubicBezTo>
                    <a:cubicBezTo>
                      <a:pt x="4443" y="5746"/>
                      <a:pt x="4443" y="5228"/>
                      <a:pt x="4795" y="4714"/>
                    </a:cubicBezTo>
                    <a:lnTo>
                      <a:pt x="4795" y="2523"/>
                    </a:lnTo>
                    <a:cubicBezTo>
                      <a:pt x="4443" y="2523"/>
                      <a:pt x="4443" y="2006"/>
                      <a:pt x="4443" y="2006"/>
                    </a:cubicBezTo>
                    <a:lnTo>
                      <a:pt x="4443" y="975"/>
                    </a:lnTo>
                    <a:cubicBezTo>
                      <a:pt x="4443" y="280"/>
                      <a:pt x="4191" y="0"/>
                      <a:pt x="3895" y="0"/>
                    </a:cubicBezTo>
                    <a:close/>
                  </a:path>
                </a:pathLst>
              </a:custGeom>
              <a:solidFill>
                <a:srgbClr val="64351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188" name="Google Shape;323;p28"/>
              <p:cNvSpPr/>
              <p:nvPr/>
            </p:nvSpPr>
            <p:spPr>
              <a:xfrm>
                <a:off x="478644" y="81927"/>
                <a:ext cx="128416" cy="9070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563" h="21600" extrusionOk="0">
                    <a:moveTo>
                      <a:pt x="15412" y="3278"/>
                    </a:moveTo>
                    <a:cubicBezTo>
                      <a:pt x="17863" y="3278"/>
                      <a:pt x="17863" y="4413"/>
                      <a:pt x="16027" y="5328"/>
                    </a:cubicBezTo>
                    <a:cubicBezTo>
                      <a:pt x="15412" y="6236"/>
                      <a:pt x="14034" y="6236"/>
                      <a:pt x="13419" y="7151"/>
                    </a:cubicBezTo>
                    <a:cubicBezTo>
                      <a:pt x="13073" y="7665"/>
                      <a:pt x="12727" y="7892"/>
                      <a:pt x="12489" y="8153"/>
                    </a:cubicBezTo>
                    <a:cubicBezTo>
                      <a:pt x="13158" y="6410"/>
                      <a:pt x="14227" y="4253"/>
                      <a:pt x="15412" y="3278"/>
                    </a:cubicBezTo>
                    <a:close/>
                    <a:moveTo>
                      <a:pt x="17301" y="0"/>
                    </a:moveTo>
                    <a:cubicBezTo>
                      <a:pt x="16574" y="0"/>
                      <a:pt x="15861" y="207"/>
                      <a:pt x="15412" y="541"/>
                    </a:cubicBezTo>
                    <a:cubicBezTo>
                      <a:pt x="14034" y="1456"/>
                      <a:pt x="12193" y="3278"/>
                      <a:pt x="11583" y="5328"/>
                    </a:cubicBezTo>
                    <a:cubicBezTo>
                      <a:pt x="11174" y="5328"/>
                      <a:pt x="10698" y="4921"/>
                      <a:pt x="10425" y="4921"/>
                    </a:cubicBezTo>
                    <a:cubicBezTo>
                      <a:pt x="10290" y="4921"/>
                      <a:pt x="10205" y="5021"/>
                      <a:pt x="10205" y="5328"/>
                    </a:cubicBezTo>
                    <a:cubicBezTo>
                      <a:pt x="9590" y="7151"/>
                      <a:pt x="8364" y="8974"/>
                      <a:pt x="8364" y="11024"/>
                    </a:cubicBezTo>
                    <a:cubicBezTo>
                      <a:pt x="5761" y="11932"/>
                      <a:pt x="3310" y="12846"/>
                      <a:pt x="706" y="14669"/>
                    </a:cubicBezTo>
                    <a:cubicBezTo>
                      <a:pt x="-519" y="14669"/>
                      <a:pt x="96" y="16719"/>
                      <a:pt x="706" y="16719"/>
                    </a:cubicBezTo>
                    <a:cubicBezTo>
                      <a:pt x="3310" y="15804"/>
                      <a:pt x="5150" y="14669"/>
                      <a:pt x="7754" y="13755"/>
                    </a:cubicBezTo>
                    <a:lnTo>
                      <a:pt x="7754" y="14669"/>
                    </a:lnTo>
                    <a:cubicBezTo>
                      <a:pt x="6376" y="16719"/>
                      <a:pt x="5761" y="19450"/>
                      <a:pt x="8364" y="21507"/>
                    </a:cubicBezTo>
                    <a:cubicBezTo>
                      <a:pt x="8557" y="21567"/>
                      <a:pt x="8746" y="21600"/>
                      <a:pt x="8939" y="21600"/>
                    </a:cubicBezTo>
                    <a:cubicBezTo>
                      <a:pt x="11394" y="21600"/>
                      <a:pt x="13989" y="16505"/>
                      <a:pt x="13419" y="13755"/>
                    </a:cubicBezTo>
                    <a:lnTo>
                      <a:pt x="12193" y="11932"/>
                    </a:lnTo>
                    <a:cubicBezTo>
                      <a:pt x="12808" y="11932"/>
                      <a:pt x="12808" y="11024"/>
                      <a:pt x="13419" y="11024"/>
                    </a:cubicBezTo>
                    <a:cubicBezTo>
                      <a:pt x="14801" y="10109"/>
                      <a:pt x="16027" y="8974"/>
                      <a:pt x="17252" y="8059"/>
                    </a:cubicBezTo>
                    <a:cubicBezTo>
                      <a:pt x="17863" y="7151"/>
                      <a:pt x="19241" y="7151"/>
                      <a:pt x="19856" y="7151"/>
                    </a:cubicBezTo>
                    <a:cubicBezTo>
                      <a:pt x="21081" y="6236"/>
                      <a:pt x="20466" y="5328"/>
                      <a:pt x="19856" y="5328"/>
                    </a:cubicBezTo>
                    <a:lnTo>
                      <a:pt x="19241" y="5328"/>
                    </a:lnTo>
                    <a:cubicBezTo>
                      <a:pt x="19241" y="4413"/>
                      <a:pt x="19856" y="3278"/>
                      <a:pt x="19856" y="2364"/>
                    </a:cubicBezTo>
                    <a:cubicBezTo>
                      <a:pt x="19856" y="634"/>
                      <a:pt x="18563" y="0"/>
                      <a:pt x="17301" y="0"/>
                    </a:cubicBezTo>
                    <a:close/>
                  </a:path>
                </a:pathLst>
              </a:custGeom>
              <a:solidFill>
                <a:srgbClr val="64351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189" name="Google Shape;324;p28"/>
              <p:cNvSpPr/>
              <p:nvPr/>
            </p:nvSpPr>
            <p:spPr>
              <a:xfrm>
                <a:off x="296320" y="25122"/>
                <a:ext cx="397378" cy="20260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728" h="21600" extrusionOk="0">
                    <a:moveTo>
                      <a:pt x="6846" y="1608"/>
                    </a:moveTo>
                    <a:cubicBezTo>
                      <a:pt x="7047" y="2932"/>
                      <a:pt x="7047" y="4158"/>
                      <a:pt x="7245" y="4974"/>
                    </a:cubicBezTo>
                    <a:cubicBezTo>
                      <a:pt x="6397" y="4974"/>
                      <a:pt x="5599" y="4974"/>
                      <a:pt x="4751" y="5482"/>
                    </a:cubicBezTo>
                    <a:lnTo>
                      <a:pt x="1208" y="5482"/>
                    </a:lnTo>
                    <a:cubicBezTo>
                      <a:pt x="809" y="5482"/>
                      <a:pt x="1009" y="4974"/>
                      <a:pt x="1208" y="4565"/>
                    </a:cubicBezTo>
                    <a:cubicBezTo>
                      <a:pt x="1829" y="3967"/>
                      <a:pt x="2423" y="3590"/>
                      <a:pt x="3109" y="3590"/>
                    </a:cubicBezTo>
                    <a:cubicBezTo>
                      <a:pt x="3359" y="3590"/>
                      <a:pt x="3622" y="3641"/>
                      <a:pt x="3903" y="3748"/>
                    </a:cubicBezTo>
                    <a:cubicBezTo>
                      <a:pt x="4225" y="3838"/>
                      <a:pt x="4507" y="3889"/>
                      <a:pt x="4760" y="3889"/>
                    </a:cubicBezTo>
                    <a:cubicBezTo>
                      <a:pt x="5647" y="3889"/>
                      <a:pt x="6187" y="3273"/>
                      <a:pt x="6846" y="1608"/>
                    </a:cubicBezTo>
                    <a:close/>
                    <a:moveTo>
                      <a:pt x="9092" y="3342"/>
                    </a:moveTo>
                    <a:cubicBezTo>
                      <a:pt x="9740" y="3342"/>
                      <a:pt x="10588" y="3748"/>
                      <a:pt x="10588" y="3748"/>
                    </a:cubicBezTo>
                    <a:cubicBezTo>
                      <a:pt x="11386" y="4158"/>
                      <a:pt x="12235" y="5892"/>
                      <a:pt x="12834" y="7524"/>
                    </a:cubicBezTo>
                    <a:cubicBezTo>
                      <a:pt x="12435" y="7114"/>
                      <a:pt x="12036" y="7114"/>
                      <a:pt x="11386" y="6708"/>
                    </a:cubicBezTo>
                    <a:cubicBezTo>
                      <a:pt x="10588" y="5892"/>
                      <a:pt x="9541" y="5482"/>
                      <a:pt x="8493" y="5482"/>
                    </a:cubicBezTo>
                    <a:lnTo>
                      <a:pt x="8693" y="5482"/>
                    </a:lnTo>
                    <a:cubicBezTo>
                      <a:pt x="8892" y="4974"/>
                      <a:pt x="9092" y="4158"/>
                      <a:pt x="9092" y="3342"/>
                    </a:cubicBezTo>
                    <a:close/>
                    <a:moveTo>
                      <a:pt x="6747" y="0"/>
                    </a:moveTo>
                    <a:cubicBezTo>
                      <a:pt x="6659" y="0"/>
                      <a:pt x="6598" y="129"/>
                      <a:pt x="6598" y="383"/>
                    </a:cubicBezTo>
                    <a:cubicBezTo>
                      <a:pt x="5998" y="1608"/>
                      <a:pt x="5599" y="2932"/>
                      <a:pt x="4751" y="2932"/>
                    </a:cubicBezTo>
                    <a:cubicBezTo>
                      <a:pt x="3903" y="2932"/>
                      <a:pt x="3303" y="2424"/>
                      <a:pt x="2455" y="2424"/>
                    </a:cubicBezTo>
                    <a:cubicBezTo>
                      <a:pt x="1607" y="2424"/>
                      <a:pt x="809" y="3342"/>
                      <a:pt x="161" y="4565"/>
                    </a:cubicBezTo>
                    <a:cubicBezTo>
                      <a:pt x="-633" y="6496"/>
                      <a:pt x="1695" y="6732"/>
                      <a:pt x="2957" y="6732"/>
                    </a:cubicBezTo>
                    <a:cubicBezTo>
                      <a:pt x="3360" y="6732"/>
                      <a:pt x="3654" y="6708"/>
                      <a:pt x="3702" y="6708"/>
                    </a:cubicBezTo>
                    <a:cubicBezTo>
                      <a:pt x="4950" y="6298"/>
                      <a:pt x="6397" y="6298"/>
                      <a:pt x="7645" y="6298"/>
                    </a:cubicBezTo>
                    <a:lnTo>
                      <a:pt x="7645" y="7114"/>
                    </a:lnTo>
                    <a:cubicBezTo>
                      <a:pt x="7645" y="7575"/>
                      <a:pt x="7807" y="7805"/>
                      <a:pt x="7969" y="7805"/>
                    </a:cubicBezTo>
                    <a:cubicBezTo>
                      <a:pt x="8132" y="7805"/>
                      <a:pt x="8294" y="7575"/>
                      <a:pt x="8294" y="7114"/>
                    </a:cubicBezTo>
                    <a:cubicBezTo>
                      <a:pt x="8294" y="7114"/>
                      <a:pt x="8493" y="6708"/>
                      <a:pt x="8493" y="6298"/>
                    </a:cubicBezTo>
                    <a:cubicBezTo>
                      <a:pt x="10139" y="6708"/>
                      <a:pt x="11386" y="8848"/>
                      <a:pt x="13084" y="8848"/>
                    </a:cubicBezTo>
                    <a:lnTo>
                      <a:pt x="13482" y="8848"/>
                    </a:lnTo>
                    <a:cubicBezTo>
                      <a:pt x="13682" y="9258"/>
                      <a:pt x="13881" y="9664"/>
                      <a:pt x="14081" y="10074"/>
                    </a:cubicBezTo>
                    <a:cubicBezTo>
                      <a:pt x="14081" y="10328"/>
                      <a:pt x="14144" y="10456"/>
                      <a:pt x="14231" y="10456"/>
                    </a:cubicBezTo>
                    <a:cubicBezTo>
                      <a:pt x="14318" y="10456"/>
                      <a:pt x="14431" y="10328"/>
                      <a:pt x="14530" y="10074"/>
                    </a:cubicBezTo>
                    <a:lnTo>
                      <a:pt x="14530" y="8442"/>
                    </a:lnTo>
                    <a:cubicBezTo>
                      <a:pt x="14929" y="8442"/>
                      <a:pt x="15329" y="8032"/>
                      <a:pt x="15778" y="7114"/>
                    </a:cubicBezTo>
                    <a:cubicBezTo>
                      <a:pt x="16377" y="6298"/>
                      <a:pt x="16826" y="4974"/>
                      <a:pt x="17225" y="4158"/>
                    </a:cubicBezTo>
                    <a:cubicBezTo>
                      <a:pt x="17225" y="4158"/>
                      <a:pt x="17424" y="4565"/>
                      <a:pt x="17424" y="4974"/>
                    </a:cubicBezTo>
                    <a:cubicBezTo>
                      <a:pt x="17424" y="4974"/>
                      <a:pt x="17624" y="5482"/>
                      <a:pt x="17823" y="5482"/>
                    </a:cubicBezTo>
                    <a:cubicBezTo>
                      <a:pt x="18062" y="5276"/>
                      <a:pt x="18288" y="5183"/>
                      <a:pt x="18500" y="5183"/>
                    </a:cubicBezTo>
                    <a:cubicBezTo>
                      <a:pt x="19223" y="5183"/>
                      <a:pt x="19765" y="6262"/>
                      <a:pt x="19919" y="7524"/>
                    </a:cubicBezTo>
                    <a:cubicBezTo>
                      <a:pt x="20318" y="9664"/>
                      <a:pt x="18472" y="10582"/>
                      <a:pt x="17823" y="11398"/>
                    </a:cubicBezTo>
                    <a:cubicBezTo>
                      <a:pt x="17624" y="11807"/>
                      <a:pt x="17225" y="12623"/>
                      <a:pt x="17025" y="13541"/>
                    </a:cubicBezTo>
                    <a:cubicBezTo>
                      <a:pt x="16826" y="13948"/>
                      <a:pt x="16576" y="14357"/>
                      <a:pt x="16576" y="14764"/>
                    </a:cubicBezTo>
                    <a:cubicBezTo>
                      <a:pt x="16377" y="15173"/>
                      <a:pt x="15579" y="15684"/>
                      <a:pt x="15130" y="15684"/>
                    </a:cubicBezTo>
                    <a:cubicBezTo>
                      <a:pt x="14929" y="16091"/>
                      <a:pt x="14929" y="16907"/>
                      <a:pt x="15130" y="16907"/>
                    </a:cubicBezTo>
                    <a:lnTo>
                      <a:pt x="15130" y="17316"/>
                    </a:lnTo>
                    <a:cubicBezTo>
                      <a:pt x="14636" y="17651"/>
                      <a:pt x="14108" y="18336"/>
                      <a:pt x="13938" y="18336"/>
                    </a:cubicBezTo>
                    <a:cubicBezTo>
                      <a:pt x="13902" y="18336"/>
                      <a:pt x="13881" y="18306"/>
                      <a:pt x="13881" y="18234"/>
                    </a:cubicBezTo>
                    <a:cubicBezTo>
                      <a:pt x="13447" y="17514"/>
                      <a:pt x="13056" y="17305"/>
                      <a:pt x="12657" y="17305"/>
                    </a:cubicBezTo>
                    <a:cubicBezTo>
                      <a:pt x="12094" y="17305"/>
                      <a:pt x="11518" y="17723"/>
                      <a:pt x="10788" y="17723"/>
                    </a:cubicBezTo>
                    <a:cubicBezTo>
                      <a:pt x="10340" y="17723"/>
                      <a:pt x="9940" y="18641"/>
                      <a:pt x="9541" y="19050"/>
                    </a:cubicBezTo>
                    <a:cubicBezTo>
                      <a:pt x="9541" y="19050"/>
                      <a:pt x="8918" y="19947"/>
                      <a:pt x="8740" y="19947"/>
                    </a:cubicBezTo>
                    <a:cubicBezTo>
                      <a:pt x="8711" y="19947"/>
                      <a:pt x="8693" y="19923"/>
                      <a:pt x="8693" y="19866"/>
                    </a:cubicBezTo>
                    <a:cubicBezTo>
                      <a:pt x="8493" y="19866"/>
                      <a:pt x="8493" y="19457"/>
                      <a:pt x="8294" y="19457"/>
                    </a:cubicBezTo>
                    <a:cubicBezTo>
                      <a:pt x="8034" y="19457"/>
                      <a:pt x="7814" y="19523"/>
                      <a:pt x="7618" y="19523"/>
                    </a:cubicBezTo>
                    <a:cubicBezTo>
                      <a:pt x="7326" y="19523"/>
                      <a:pt x="7086" y="19376"/>
                      <a:pt x="6846" y="18641"/>
                    </a:cubicBezTo>
                    <a:cubicBezTo>
                      <a:pt x="6598" y="17316"/>
                      <a:pt x="5998" y="16091"/>
                      <a:pt x="5349" y="14764"/>
                    </a:cubicBezTo>
                    <a:cubicBezTo>
                      <a:pt x="5312" y="14689"/>
                      <a:pt x="5267" y="14653"/>
                      <a:pt x="5220" y="14653"/>
                    </a:cubicBezTo>
                    <a:cubicBezTo>
                      <a:pt x="5020" y="14653"/>
                      <a:pt x="4789" y="15269"/>
                      <a:pt x="4950" y="15684"/>
                    </a:cubicBezTo>
                    <a:cubicBezTo>
                      <a:pt x="5349" y="16907"/>
                      <a:pt x="5998" y="18234"/>
                      <a:pt x="6397" y="19457"/>
                    </a:cubicBezTo>
                    <a:cubicBezTo>
                      <a:pt x="6598" y="20273"/>
                      <a:pt x="6598" y="20784"/>
                      <a:pt x="7047" y="21190"/>
                    </a:cubicBezTo>
                    <a:cubicBezTo>
                      <a:pt x="7180" y="21190"/>
                      <a:pt x="7490" y="21011"/>
                      <a:pt x="7756" y="21011"/>
                    </a:cubicBezTo>
                    <a:cubicBezTo>
                      <a:pt x="7889" y="21011"/>
                      <a:pt x="8010" y="21056"/>
                      <a:pt x="8094" y="21190"/>
                    </a:cubicBezTo>
                    <a:cubicBezTo>
                      <a:pt x="8493" y="21600"/>
                      <a:pt x="8493" y="21600"/>
                      <a:pt x="8892" y="21600"/>
                    </a:cubicBezTo>
                    <a:cubicBezTo>
                      <a:pt x="9341" y="21600"/>
                      <a:pt x="9940" y="20273"/>
                      <a:pt x="10340" y="19866"/>
                    </a:cubicBezTo>
                    <a:cubicBezTo>
                      <a:pt x="10829" y="19394"/>
                      <a:pt x="11518" y="18922"/>
                      <a:pt x="12176" y="18922"/>
                    </a:cubicBezTo>
                    <a:cubicBezTo>
                      <a:pt x="12659" y="18922"/>
                      <a:pt x="13124" y="19176"/>
                      <a:pt x="13482" y="19866"/>
                    </a:cubicBezTo>
                    <a:cubicBezTo>
                      <a:pt x="13619" y="20078"/>
                      <a:pt x="13754" y="20168"/>
                      <a:pt x="13887" y="20168"/>
                    </a:cubicBezTo>
                    <a:cubicBezTo>
                      <a:pt x="14589" y="20168"/>
                      <a:pt x="15266" y="17723"/>
                      <a:pt x="15978" y="17723"/>
                    </a:cubicBezTo>
                    <a:lnTo>
                      <a:pt x="16377" y="17723"/>
                    </a:lnTo>
                    <a:cubicBezTo>
                      <a:pt x="16826" y="17723"/>
                      <a:pt x="16826" y="16907"/>
                      <a:pt x="16576" y="16500"/>
                    </a:cubicBezTo>
                    <a:cubicBezTo>
                      <a:pt x="16826" y="16091"/>
                      <a:pt x="17225" y="15684"/>
                      <a:pt x="17624" y="14357"/>
                    </a:cubicBezTo>
                    <a:cubicBezTo>
                      <a:pt x="18272" y="12214"/>
                      <a:pt x="18872" y="12214"/>
                      <a:pt x="19919" y="10991"/>
                    </a:cubicBezTo>
                    <a:cubicBezTo>
                      <a:pt x="20119" y="10582"/>
                      <a:pt x="20318" y="10582"/>
                      <a:pt x="20568" y="9664"/>
                    </a:cubicBezTo>
                    <a:cubicBezTo>
                      <a:pt x="20967" y="8442"/>
                      <a:pt x="20568" y="5892"/>
                      <a:pt x="19919" y="4974"/>
                    </a:cubicBezTo>
                    <a:cubicBezTo>
                      <a:pt x="19519" y="3886"/>
                      <a:pt x="19187" y="3521"/>
                      <a:pt x="18774" y="3521"/>
                    </a:cubicBezTo>
                    <a:cubicBezTo>
                      <a:pt x="18566" y="3521"/>
                      <a:pt x="18339" y="3614"/>
                      <a:pt x="18073" y="3748"/>
                    </a:cubicBezTo>
                    <a:lnTo>
                      <a:pt x="18073" y="3342"/>
                    </a:lnTo>
                    <a:cubicBezTo>
                      <a:pt x="18073" y="2932"/>
                      <a:pt x="18073" y="2424"/>
                      <a:pt x="17823" y="2424"/>
                    </a:cubicBezTo>
                    <a:cubicBezTo>
                      <a:pt x="17624" y="2015"/>
                      <a:pt x="17624" y="2015"/>
                      <a:pt x="17424" y="2015"/>
                    </a:cubicBezTo>
                    <a:cubicBezTo>
                      <a:pt x="16826" y="2932"/>
                      <a:pt x="16177" y="4565"/>
                      <a:pt x="15579" y="5892"/>
                    </a:cubicBezTo>
                    <a:cubicBezTo>
                      <a:pt x="15130" y="6708"/>
                      <a:pt x="14530" y="7114"/>
                      <a:pt x="14081" y="7524"/>
                    </a:cubicBezTo>
                    <a:cubicBezTo>
                      <a:pt x="13982" y="7318"/>
                      <a:pt x="13881" y="7216"/>
                      <a:pt x="13806" y="7216"/>
                    </a:cubicBezTo>
                    <a:cubicBezTo>
                      <a:pt x="13732" y="7216"/>
                      <a:pt x="13682" y="7318"/>
                      <a:pt x="13682" y="7524"/>
                    </a:cubicBezTo>
                    <a:cubicBezTo>
                      <a:pt x="12834" y="5892"/>
                      <a:pt x="12036" y="3748"/>
                      <a:pt x="10987" y="3342"/>
                    </a:cubicBezTo>
                    <a:cubicBezTo>
                      <a:pt x="10588" y="2932"/>
                      <a:pt x="9740" y="2424"/>
                      <a:pt x="9092" y="2424"/>
                    </a:cubicBezTo>
                    <a:cubicBezTo>
                      <a:pt x="9092" y="2015"/>
                      <a:pt x="9092" y="1199"/>
                      <a:pt x="8892" y="1199"/>
                    </a:cubicBezTo>
                    <a:cubicBezTo>
                      <a:pt x="8892" y="720"/>
                      <a:pt x="8756" y="523"/>
                      <a:pt x="8642" y="523"/>
                    </a:cubicBezTo>
                    <a:cubicBezTo>
                      <a:pt x="8561" y="523"/>
                      <a:pt x="8493" y="622"/>
                      <a:pt x="8493" y="792"/>
                    </a:cubicBezTo>
                    <a:lnTo>
                      <a:pt x="8294" y="1199"/>
                    </a:lnTo>
                    <a:cubicBezTo>
                      <a:pt x="8294" y="995"/>
                      <a:pt x="8181" y="894"/>
                      <a:pt x="8069" y="894"/>
                    </a:cubicBezTo>
                    <a:cubicBezTo>
                      <a:pt x="7956" y="894"/>
                      <a:pt x="7845" y="995"/>
                      <a:pt x="7845" y="1199"/>
                    </a:cubicBezTo>
                    <a:cubicBezTo>
                      <a:pt x="7645" y="2015"/>
                      <a:pt x="7645" y="2932"/>
                      <a:pt x="7645" y="3748"/>
                    </a:cubicBezTo>
                    <a:cubicBezTo>
                      <a:pt x="7446" y="2424"/>
                      <a:pt x="7446" y="1199"/>
                      <a:pt x="7047" y="383"/>
                    </a:cubicBezTo>
                    <a:cubicBezTo>
                      <a:pt x="6946" y="129"/>
                      <a:pt x="6835" y="0"/>
                      <a:pt x="6747" y="0"/>
                    </a:cubicBezTo>
                    <a:close/>
                  </a:path>
                </a:pathLst>
              </a:custGeom>
              <a:solidFill>
                <a:srgbClr val="64351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</p:grpSp>
        <p:grpSp>
          <p:nvGrpSpPr>
            <p:cNvPr id="234" name="Google Shape;325;p28"/>
            <p:cNvGrpSpPr/>
            <p:nvPr/>
          </p:nvGrpSpPr>
          <p:grpSpPr>
            <a:xfrm>
              <a:off x="2352887" y="622957"/>
              <a:ext cx="557685" cy="548704"/>
              <a:chOff x="0" y="28"/>
              <a:chExt cx="557683" cy="548702"/>
            </a:xfrm>
          </p:grpSpPr>
          <p:sp>
            <p:nvSpPr>
              <p:cNvPr id="191" name="Google Shape;326;p28"/>
              <p:cNvSpPr/>
              <p:nvPr/>
            </p:nvSpPr>
            <p:spPr>
              <a:xfrm>
                <a:off x="55505" y="17131"/>
                <a:ext cx="458194" cy="2282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9274" y="0"/>
                    </a:moveTo>
                    <a:cubicBezTo>
                      <a:pt x="8931" y="0"/>
                      <a:pt x="8635" y="1258"/>
                      <a:pt x="8477" y="1892"/>
                    </a:cubicBezTo>
                    <a:cubicBezTo>
                      <a:pt x="8296" y="2707"/>
                      <a:pt x="7891" y="3795"/>
                      <a:pt x="7711" y="4610"/>
                    </a:cubicBezTo>
                    <a:cubicBezTo>
                      <a:pt x="7711" y="4899"/>
                      <a:pt x="7481" y="6393"/>
                      <a:pt x="7389" y="6393"/>
                    </a:cubicBezTo>
                    <a:cubicBezTo>
                      <a:pt x="7365" y="6393"/>
                      <a:pt x="7350" y="6298"/>
                      <a:pt x="7350" y="6059"/>
                    </a:cubicBezTo>
                    <a:cubicBezTo>
                      <a:pt x="7350" y="4610"/>
                      <a:pt x="7530" y="2707"/>
                      <a:pt x="7169" y="1168"/>
                    </a:cubicBezTo>
                    <a:cubicBezTo>
                      <a:pt x="7169" y="913"/>
                      <a:pt x="7057" y="656"/>
                      <a:pt x="6927" y="656"/>
                    </a:cubicBezTo>
                    <a:cubicBezTo>
                      <a:pt x="6873" y="656"/>
                      <a:pt x="6816" y="701"/>
                      <a:pt x="6763" y="807"/>
                    </a:cubicBezTo>
                    <a:cubicBezTo>
                      <a:pt x="5817" y="1892"/>
                      <a:pt x="5636" y="4156"/>
                      <a:pt x="5275" y="6059"/>
                    </a:cubicBezTo>
                    <a:cubicBezTo>
                      <a:pt x="5275" y="6059"/>
                      <a:pt x="5275" y="7235"/>
                      <a:pt x="5096" y="7959"/>
                    </a:cubicBezTo>
                    <a:cubicBezTo>
                      <a:pt x="5096" y="6420"/>
                      <a:pt x="5275" y="4971"/>
                      <a:pt x="4689" y="3795"/>
                    </a:cubicBezTo>
                    <a:lnTo>
                      <a:pt x="4509" y="3795"/>
                    </a:lnTo>
                    <a:cubicBezTo>
                      <a:pt x="3967" y="4156"/>
                      <a:pt x="3787" y="5695"/>
                      <a:pt x="3561" y="6874"/>
                    </a:cubicBezTo>
                    <a:cubicBezTo>
                      <a:pt x="3382" y="7959"/>
                      <a:pt x="3201" y="9862"/>
                      <a:pt x="3021" y="11401"/>
                    </a:cubicBezTo>
                    <a:cubicBezTo>
                      <a:pt x="3021" y="9498"/>
                      <a:pt x="3201" y="7235"/>
                      <a:pt x="2660" y="6059"/>
                    </a:cubicBezTo>
                    <a:cubicBezTo>
                      <a:pt x="2660" y="5878"/>
                      <a:pt x="2603" y="5785"/>
                      <a:pt x="2525" y="5785"/>
                    </a:cubicBezTo>
                    <a:cubicBezTo>
                      <a:pt x="2446" y="5785"/>
                      <a:pt x="2344" y="5878"/>
                      <a:pt x="2254" y="6059"/>
                    </a:cubicBezTo>
                    <a:cubicBezTo>
                      <a:pt x="1307" y="8323"/>
                      <a:pt x="1713" y="11765"/>
                      <a:pt x="1307" y="14753"/>
                    </a:cubicBezTo>
                    <a:lnTo>
                      <a:pt x="1307" y="12487"/>
                    </a:lnTo>
                    <a:cubicBezTo>
                      <a:pt x="1307" y="10947"/>
                      <a:pt x="1307" y="9498"/>
                      <a:pt x="1127" y="8323"/>
                    </a:cubicBezTo>
                    <a:cubicBezTo>
                      <a:pt x="1127" y="8015"/>
                      <a:pt x="1062" y="7903"/>
                      <a:pt x="988" y="7903"/>
                    </a:cubicBezTo>
                    <a:cubicBezTo>
                      <a:pt x="887" y="7903"/>
                      <a:pt x="766" y="8113"/>
                      <a:pt x="766" y="8323"/>
                    </a:cubicBezTo>
                    <a:cubicBezTo>
                      <a:pt x="406" y="10586"/>
                      <a:pt x="585" y="13665"/>
                      <a:pt x="406" y="16292"/>
                    </a:cubicBezTo>
                    <a:lnTo>
                      <a:pt x="406" y="15477"/>
                    </a:lnTo>
                    <a:cubicBezTo>
                      <a:pt x="406" y="15294"/>
                      <a:pt x="304" y="15204"/>
                      <a:pt x="202" y="15204"/>
                    </a:cubicBezTo>
                    <a:cubicBezTo>
                      <a:pt x="100" y="15204"/>
                      <a:pt x="0" y="15294"/>
                      <a:pt x="0" y="15477"/>
                    </a:cubicBezTo>
                    <a:cubicBezTo>
                      <a:pt x="180" y="16653"/>
                      <a:pt x="180" y="17741"/>
                      <a:pt x="406" y="18556"/>
                    </a:cubicBezTo>
                    <a:cubicBezTo>
                      <a:pt x="406" y="18736"/>
                      <a:pt x="496" y="18827"/>
                      <a:pt x="585" y="18827"/>
                    </a:cubicBezTo>
                    <a:cubicBezTo>
                      <a:pt x="675" y="18827"/>
                      <a:pt x="766" y="18736"/>
                      <a:pt x="766" y="18556"/>
                    </a:cubicBezTo>
                    <a:cubicBezTo>
                      <a:pt x="946" y="17017"/>
                      <a:pt x="946" y="15477"/>
                      <a:pt x="946" y="14028"/>
                    </a:cubicBezTo>
                    <a:cubicBezTo>
                      <a:pt x="946" y="15114"/>
                      <a:pt x="946" y="15929"/>
                      <a:pt x="1127" y="17017"/>
                    </a:cubicBezTo>
                    <a:cubicBezTo>
                      <a:pt x="1248" y="17017"/>
                      <a:pt x="1388" y="17176"/>
                      <a:pt x="1521" y="17176"/>
                    </a:cubicBezTo>
                    <a:cubicBezTo>
                      <a:pt x="1588" y="17176"/>
                      <a:pt x="1653" y="17136"/>
                      <a:pt x="1713" y="17017"/>
                    </a:cubicBezTo>
                    <a:cubicBezTo>
                      <a:pt x="2254" y="14028"/>
                      <a:pt x="1713" y="10223"/>
                      <a:pt x="2434" y="7598"/>
                    </a:cubicBezTo>
                    <a:cubicBezTo>
                      <a:pt x="2660" y="9137"/>
                      <a:pt x="2434" y="11765"/>
                      <a:pt x="2660" y="13665"/>
                    </a:cubicBezTo>
                    <a:cubicBezTo>
                      <a:pt x="2660" y="13845"/>
                      <a:pt x="2750" y="13936"/>
                      <a:pt x="2840" y="13936"/>
                    </a:cubicBezTo>
                    <a:cubicBezTo>
                      <a:pt x="2931" y="13936"/>
                      <a:pt x="3021" y="13845"/>
                      <a:pt x="3021" y="13665"/>
                    </a:cubicBezTo>
                    <a:cubicBezTo>
                      <a:pt x="3561" y="12126"/>
                      <a:pt x="3787" y="9498"/>
                      <a:pt x="3967" y="7959"/>
                    </a:cubicBezTo>
                    <a:cubicBezTo>
                      <a:pt x="4083" y="6736"/>
                      <a:pt x="4275" y="5358"/>
                      <a:pt x="4397" y="5358"/>
                    </a:cubicBezTo>
                    <a:cubicBezTo>
                      <a:pt x="4463" y="5358"/>
                      <a:pt x="4509" y="5778"/>
                      <a:pt x="4509" y="6874"/>
                    </a:cubicBezTo>
                    <a:lnTo>
                      <a:pt x="4509" y="10586"/>
                    </a:lnTo>
                    <a:cubicBezTo>
                      <a:pt x="4509" y="10947"/>
                      <a:pt x="4689" y="10947"/>
                      <a:pt x="4915" y="10947"/>
                    </a:cubicBezTo>
                    <a:cubicBezTo>
                      <a:pt x="5275" y="10586"/>
                      <a:pt x="5456" y="9137"/>
                      <a:pt x="5636" y="8323"/>
                    </a:cubicBezTo>
                    <a:cubicBezTo>
                      <a:pt x="5817" y="6420"/>
                      <a:pt x="6042" y="3795"/>
                      <a:pt x="6763" y="2346"/>
                    </a:cubicBezTo>
                    <a:lnTo>
                      <a:pt x="6763" y="6059"/>
                    </a:lnTo>
                    <a:cubicBezTo>
                      <a:pt x="6584" y="6874"/>
                      <a:pt x="6763" y="7598"/>
                      <a:pt x="6945" y="7959"/>
                    </a:cubicBezTo>
                    <a:lnTo>
                      <a:pt x="7350" y="7959"/>
                    </a:lnTo>
                    <a:cubicBezTo>
                      <a:pt x="8456" y="6892"/>
                      <a:pt x="8476" y="3209"/>
                      <a:pt x="9373" y="1274"/>
                    </a:cubicBezTo>
                    <a:cubicBezTo>
                      <a:pt x="9034" y="2091"/>
                      <a:pt x="9199" y="4193"/>
                      <a:pt x="9199" y="4971"/>
                    </a:cubicBezTo>
                    <a:cubicBezTo>
                      <a:pt x="9199" y="5695"/>
                      <a:pt x="9424" y="5695"/>
                      <a:pt x="9605" y="6059"/>
                    </a:cubicBezTo>
                    <a:lnTo>
                      <a:pt x="9965" y="6059"/>
                    </a:lnTo>
                    <a:cubicBezTo>
                      <a:pt x="10326" y="4971"/>
                      <a:pt x="10732" y="3795"/>
                      <a:pt x="10912" y="2346"/>
                    </a:cubicBezTo>
                    <a:cubicBezTo>
                      <a:pt x="11032" y="2006"/>
                      <a:pt x="11115" y="1868"/>
                      <a:pt x="11175" y="1868"/>
                    </a:cubicBezTo>
                    <a:cubicBezTo>
                      <a:pt x="11382" y="1868"/>
                      <a:pt x="11272" y="3591"/>
                      <a:pt x="11272" y="4156"/>
                    </a:cubicBezTo>
                    <a:cubicBezTo>
                      <a:pt x="11272" y="5103"/>
                      <a:pt x="11272" y="6287"/>
                      <a:pt x="11673" y="6287"/>
                    </a:cubicBezTo>
                    <a:cubicBezTo>
                      <a:pt x="11769" y="6287"/>
                      <a:pt x="11890" y="6218"/>
                      <a:pt x="12039" y="6059"/>
                    </a:cubicBezTo>
                    <a:cubicBezTo>
                      <a:pt x="12220" y="6059"/>
                      <a:pt x="12400" y="5334"/>
                      <a:pt x="12581" y="4610"/>
                    </a:cubicBezTo>
                    <a:cubicBezTo>
                      <a:pt x="12758" y="4169"/>
                      <a:pt x="12894" y="3991"/>
                      <a:pt x="12998" y="3991"/>
                    </a:cubicBezTo>
                    <a:cubicBezTo>
                      <a:pt x="13347" y="3991"/>
                      <a:pt x="13347" y="5969"/>
                      <a:pt x="13347" y="6874"/>
                    </a:cubicBezTo>
                    <a:cubicBezTo>
                      <a:pt x="13489" y="7439"/>
                      <a:pt x="13766" y="9161"/>
                      <a:pt x="14223" y="9161"/>
                    </a:cubicBezTo>
                    <a:cubicBezTo>
                      <a:pt x="14353" y="9161"/>
                      <a:pt x="14496" y="9023"/>
                      <a:pt x="14655" y="8684"/>
                    </a:cubicBezTo>
                    <a:cubicBezTo>
                      <a:pt x="14835" y="7959"/>
                      <a:pt x="15061" y="7235"/>
                      <a:pt x="15241" y="6874"/>
                    </a:cubicBezTo>
                    <a:cubicBezTo>
                      <a:pt x="15324" y="6600"/>
                      <a:pt x="15389" y="6494"/>
                      <a:pt x="15438" y="6494"/>
                    </a:cubicBezTo>
                    <a:cubicBezTo>
                      <a:pt x="15602" y="6494"/>
                      <a:pt x="15602" y="7680"/>
                      <a:pt x="15602" y="7959"/>
                    </a:cubicBezTo>
                    <a:cubicBezTo>
                      <a:pt x="15783" y="8684"/>
                      <a:pt x="15783" y="9137"/>
                      <a:pt x="15962" y="9862"/>
                    </a:cubicBezTo>
                    <a:cubicBezTo>
                      <a:pt x="16183" y="10451"/>
                      <a:pt x="16442" y="10854"/>
                      <a:pt x="16728" y="10854"/>
                    </a:cubicBezTo>
                    <a:cubicBezTo>
                      <a:pt x="16968" y="10854"/>
                      <a:pt x="17227" y="10565"/>
                      <a:pt x="17495" y="9862"/>
                    </a:cubicBezTo>
                    <a:cubicBezTo>
                      <a:pt x="17647" y="9464"/>
                      <a:pt x="17777" y="9299"/>
                      <a:pt x="17888" y="9299"/>
                    </a:cubicBezTo>
                    <a:cubicBezTo>
                      <a:pt x="18309" y="9299"/>
                      <a:pt x="18481" y="11629"/>
                      <a:pt x="18623" y="12487"/>
                    </a:cubicBezTo>
                    <a:cubicBezTo>
                      <a:pt x="18804" y="13211"/>
                      <a:pt x="18983" y="14753"/>
                      <a:pt x="19344" y="15114"/>
                    </a:cubicBezTo>
                    <a:cubicBezTo>
                      <a:pt x="19570" y="15477"/>
                      <a:pt x="19751" y="15477"/>
                      <a:pt x="20112" y="15477"/>
                    </a:cubicBezTo>
                    <a:cubicBezTo>
                      <a:pt x="20117" y="15464"/>
                      <a:pt x="20123" y="15459"/>
                      <a:pt x="20129" y="15459"/>
                    </a:cubicBezTo>
                    <a:cubicBezTo>
                      <a:pt x="20338" y="15459"/>
                      <a:pt x="21058" y="20830"/>
                      <a:pt x="21058" y="21181"/>
                    </a:cubicBezTo>
                    <a:cubicBezTo>
                      <a:pt x="21135" y="21489"/>
                      <a:pt x="21243" y="21600"/>
                      <a:pt x="21342" y="21600"/>
                    </a:cubicBezTo>
                    <a:cubicBezTo>
                      <a:pt x="21480" y="21600"/>
                      <a:pt x="21600" y="21390"/>
                      <a:pt x="21600" y="21181"/>
                    </a:cubicBezTo>
                    <a:cubicBezTo>
                      <a:pt x="21419" y="18917"/>
                      <a:pt x="21239" y="16292"/>
                      <a:pt x="20697" y="14389"/>
                    </a:cubicBezTo>
                    <a:cubicBezTo>
                      <a:pt x="20543" y="13941"/>
                      <a:pt x="20368" y="13835"/>
                      <a:pt x="20202" y="13835"/>
                    </a:cubicBezTo>
                    <a:cubicBezTo>
                      <a:pt x="20051" y="13835"/>
                      <a:pt x="19908" y="13920"/>
                      <a:pt x="19791" y="13920"/>
                    </a:cubicBezTo>
                    <a:cubicBezTo>
                      <a:pt x="19697" y="13920"/>
                      <a:pt x="19620" y="13864"/>
                      <a:pt x="19570" y="13665"/>
                    </a:cubicBezTo>
                    <a:cubicBezTo>
                      <a:pt x="19240" y="12707"/>
                      <a:pt x="18702" y="7800"/>
                      <a:pt x="17905" y="7800"/>
                    </a:cubicBezTo>
                    <a:cubicBezTo>
                      <a:pt x="17723" y="7800"/>
                      <a:pt x="17526" y="8057"/>
                      <a:pt x="17316" y="8684"/>
                    </a:cubicBezTo>
                    <a:cubicBezTo>
                      <a:pt x="17191" y="8991"/>
                      <a:pt x="17078" y="9121"/>
                      <a:pt x="16973" y="9121"/>
                    </a:cubicBezTo>
                    <a:cubicBezTo>
                      <a:pt x="16432" y="9121"/>
                      <a:pt x="16122" y="5637"/>
                      <a:pt x="15783" y="5334"/>
                    </a:cubicBezTo>
                    <a:cubicBezTo>
                      <a:pt x="15714" y="5056"/>
                      <a:pt x="15592" y="4939"/>
                      <a:pt x="15455" y="4939"/>
                    </a:cubicBezTo>
                    <a:cubicBezTo>
                      <a:pt x="15234" y="4939"/>
                      <a:pt x="14975" y="5249"/>
                      <a:pt x="14835" y="5695"/>
                    </a:cubicBezTo>
                    <a:cubicBezTo>
                      <a:pt x="14655" y="6059"/>
                      <a:pt x="14655" y="6420"/>
                      <a:pt x="14474" y="7235"/>
                    </a:cubicBezTo>
                    <a:cubicBezTo>
                      <a:pt x="14440" y="7306"/>
                      <a:pt x="14404" y="7338"/>
                      <a:pt x="14369" y="7338"/>
                    </a:cubicBezTo>
                    <a:cubicBezTo>
                      <a:pt x="14038" y="7338"/>
                      <a:pt x="13708" y="4565"/>
                      <a:pt x="13708" y="4156"/>
                    </a:cubicBezTo>
                    <a:cubicBezTo>
                      <a:pt x="13708" y="3522"/>
                      <a:pt x="13432" y="2264"/>
                      <a:pt x="13000" y="2264"/>
                    </a:cubicBezTo>
                    <a:cubicBezTo>
                      <a:pt x="12938" y="2264"/>
                      <a:pt x="12874" y="2288"/>
                      <a:pt x="12807" y="2346"/>
                    </a:cubicBezTo>
                    <a:cubicBezTo>
                      <a:pt x="12581" y="2707"/>
                      <a:pt x="12400" y="3071"/>
                      <a:pt x="12400" y="3431"/>
                    </a:cubicBezTo>
                    <a:cubicBezTo>
                      <a:pt x="12269" y="3697"/>
                      <a:pt x="12040" y="4591"/>
                      <a:pt x="11927" y="4591"/>
                    </a:cubicBezTo>
                    <a:cubicBezTo>
                      <a:pt x="11886" y="4591"/>
                      <a:pt x="11859" y="4472"/>
                      <a:pt x="11859" y="4156"/>
                    </a:cubicBezTo>
                    <a:cubicBezTo>
                      <a:pt x="11859" y="3071"/>
                      <a:pt x="12039" y="1531"/>
                      <a:pt x="11679" y="807"/>
                    </a:cubicBezTo>
                    <a:cubicBezTo>
                      <a:pt x="11547" y="382"/>
                      <a:pt x="11430" y="204"/>
                      <a:pt x="11320" y="204"/>
                    </a:cubicBezTo>
                    <a:cubicBezTo>
                      <a:pt x="11242" y="204"/>
                      <a:pt x="11167" y="295"/>
                      <a:pt x="11093" y="443"/>
                    </a:cubicBezTo>
                    <a:cubicBezTo>
                      <a:pt x="10732" y="807"/>
                      <a:pt x="10551" y="1892"/>
                      <a:pt x="10326" y="2707"/>
                    </a:cubicBezTo>
                    <a:cubicBezTo>
                      <a:pt x="10145" y="3071"/>
                      <a:pt x="9965" y="3795"/>
                      <a:pt x="9784" y="4156"/>
                    </a:cubicBezTo>
                    <a:cubicBezTo>
                      <a:pt x="9741" y="4358"/>
                      <a:pt x="9717" y="4437"/>
                      <a:pt x="9709" y="4437"/>
                    </a:cubicBezTo>
                    <a:cubicBezTo>
                      <a:pt x="9683" y="4437"/>
                      <a:pt x="9784" y="3705"/>
                      <a:pt x="9784" y="3431"/>
                    </a:cubicBezTo>
                    <a:cubicBezTo>
                      <a:pt x="9784" y="2707"/>
                      <a:pt x="9965" y="443"/>
                      <a:pt x="9424" y="82"/>
                    </a:cubicBezTo>
                    <a:cubicBezTo>
                      <a:pt x="9373" y="24"/>
                      <a:pt x="9323" y="0"/>
                      <a:pt x="9274" y="0"/>
                    </a:cubicBezTo>
                    <a:close/>
                  </a:path>
                </a:pathLst>
              </a:custGeom>
              <a:solidFill>
                <a:srgbClr val="64351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192" name="Google Shape;327;p28"/>
              <p:cNvSpPr/>
              <p:nvPr/>
            </p:nvSpPr>
            <p:spPr>
              <a:xfrm>
                <a:off x="27752" y="111647"/>
                <a:ext cx="490712" cy="40077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4937" y="0"/>
                    </a:moveTo>
                    <a:cubicBezTo>
                      <a:pt x="4874" y="0"/>
                      <a:pt x="4809" y="32"/>
                      <a:pt x="4758" y="109"/>
                    </a:cubicBezTo>
                    <a:cubicBezTo>
                      <a:pt x="4379" y="727"/>
                      <a:pt x="4210" y="1398"/>
                      <a:pt x="4042" y="2223"/>
                    </a:cubicBezTo>
                    <a:cubicBezTo>
                      <a:pt x="4042" y="1810"/>
                      <a:pt x="3873" y="1605"/>
                      <a:pt x="3494" y="1605"/>
                    </a:cubicBezTo>
                    <a:cubicBezTo>
                      <a:pt x="3494" y="1605"/>
                      <a:pt x="3327" y="1605"/>
                      <a:pt x="3327" y="1810"/>
                    </a:cubicBezTo>
                    <a:cubicBezTo>
                      <a:pt x="2821" y="2428"/>
                      <a:pt x="2990" y="3512"/>
                      <a:pt x="2821" y="4388"/>
                    </a:cubicBezTo>
                    <a:cubicBezTo>
                      <a:pt x="2821" y="3719"/>
                      <a:pt x="2821" y="3099"/>
                      <a:pt x="2442" y="2428"/>
                    </a:cubicBezTo>
                    <a:cubicBezTo>
                      <a:pt x="2442" y="2326"/>
                      <a:pt x="2400" y="2274"/>
                      <a:pt x="2337" y="2274"/>
                    </a:cubicBezTo>
                    <a:cubicBezTo>
                      <a:pt x="2274" y="2274"/>
                      <a:pt x="2189" y="2326"/>
                      <a:pt x="2105" y="2428"/>
                    </a:cubicBezTo>
                    <a:cubicBezTo>
                      <a:pt x="1600" y="3099"/>
                      <a:pt x="1768" y="4183"/>
                      <a:pt x="1768" y="5008"/>
                    </a:cubicBezTo>
                    <a:cubicBezTo>
                      <a:pt x="1768" y="5677"/>
                      <a:pt x="1768" y="6297"/>
                      <a:pt x="1937" y="6966"/>
                    </a:cubicBezTo>
                    <a:lnTo>
                      <a:pt x="1937" y="8050"/>
                    </a:lnTo>
                    <a:cubicBezTo>
                      <a:pt x="1768" y="7379"/>
                      <a:pt x="1768" y="6554"/>
                      <a:pt x="1600" y="6090"/>
                    </a:cubicBezTo>
                    <a:cubicBezTo>
                      <a:pt x="1389" y="5265"/>
                      <a:pt x="1389" y="4388"/>
                      <a:pt x="1053" y="3976"/>
                    </a:cubicBezTo>
                    <a:cubicBezTo>
                      <a:pt x="969" y="3847"/>
                      <a:pt x="885" y="3782"/>
                      <a:pt x="800" y="3782"/>
                    </a:cubicBezTo>
                    <a:cubicBezTo>
                      <a:pt x="716" y="3782"/>
                      <a:pt x="632" y="3847"/>
                      <a:pt x="548" y="3976"/>
                    </a:cubicBezTo>
                    <a:cubicBezTo>
                      <a:pt x="169" y="4801"/>
                      <a:pt x="548" y="6554"/>
                      <a:pt x="548" y="7586"/>
                    </a:cubicBezTo>
                    <a:cubicBezTo>
                      <a:pt x="548" y="8462"/>
                      <a:pt x="716" y="9339"/>
                      <a:pt x="716" y="10164"/>
                    </a:cubicBezTo>
                    <a:cubicBezTo>
                      <a:pt x="716" y="10422"/>
                      <a:pt x="885" y="10835"/>
                      <a:pt x="885" y="11247"/>
                    </a:cubicBezTo>
                    <a:cubicBezTo>
                      <a:pt x="885" y="11040"/>
                      <a:pt x="716" y="11040"/>
                      <a:pt x="716" y="10835"/>
                    </a:cubicBezTo>
                    <a:cubicBezTo>
                      <a:pt x="716" y="10628"/>
                      <a:pt x="548" y="10422"/>
                      <a:pt x="548" y="10164"/>
                    </a:cubicBezTo>
                    <a:cubicBezTo>
                      <a:pt x="469" y="10010"/>
                      <a:pt x="373" y="9942"/>
                      <a:pt x="283" y="9942"/>
                    </a:cubicBezTo>
                    <a:cubicBezTo>
                      <a:pt x="132" y="9942"/>
                      <a:pt x="0" y="10131"/>
                      <a:pt x="0" y="10422"/>
                    </a:cubicBezTo>
                    <a:cubicBezTo>
                      <a:pt x="169" y="10628"/>
                      <a:pt x="169" y="10835"/>
                      <a:pt x="337" y="11247"/>
                    </a:cubicBezTo>
                    <a:cubicBezTo>
                      <a:pt x="337" y="11917"/>
                      <a:pt x="548" y="12536"/>
                      <a:pt x="885" y="13000"/>
                    </a:cubicBezTo>
                    <a:cubicBezTo>
                      <a:pt x="1053" y="13618"/>
                      <a:pt x="1222" y="14289"/>
                      <a:pt x="1389" y="14702"/>
                    </a:cubicBezTo>
                    <a:cubicBezTo>
                      <a:pt x="1768" y="15784"/>
                      <a:pt x="2274" y="17485"/>
                      <a:pt x="2990" y="18363"/>
                    </a:cubicBezTo>
                    <a:cubicBezTo>
                      <a:pt x="3158" y="18363"/>
                      <a:pt x="3494" y="18156"/>
                      <a:pt x="3327" y="17898"/>
                    </a:cubicBezTo>
                    <a:cubicBezTo>
                      <a:pt x="3327" y="17485"/>
                      <a:pt x="3327" y="16867"/>
                      <a:pt x="3158" y="16403"/>
                    </a:cubicBezTo>
                    <a:cubicBezTo>
                      <a:pt x="3706" y="17280"/>
                      <a:pt x="4042" y="18363"/>
                      <a:pt x="4547" y="19187"/>
                    </a:cubicBezTo>
                    <a:cubicBezTo>
                      <a:pt x="4926" y="19652"/>
                      <a:pt x="5432" y="20477"/>
                      <a:pt x="5980" y="20734"/>
                    </a:cubicBezTo>
                    <a:cubicBezTo>
                      <a:pt x="6147" y="20734"/>
                      <a:pt x="6147" y="20477"/>
                      <a:pt x="6317" y="20477"/>
                    </a:cubicBezTo>
                    <a:cubicBezTo>
                      <a:pt x="6653" y="19858"/>
                      <a:pt x="6317" y="19187"/>
                      <a:pt x="6484" y="18569"/>
                    </a:cubicBezTo>
                    <a:cubicBezTo>
                      <a:pt x="7200" y="18981"/>
                      <a:pt x="8085" y="20270"/>
                      <a:pt x="8589" y="20734"/>
                    </a:cubicBezTo>
                    <a:cubicBezTo>
                      <a:pt x="8916" y="21091"/>
                      <a:pt x="9213" y="21600"/>
                      <a:pt x="9612" y="21600"/>
                    </a:cubicBezTo>
                    <a:cubicBezTo>
                      <a:pt x="9675" y="21600"/>
                      <a:pt x="9742" y="21588"/>
                      <a:pt x="9811" y="21559"/>
                    </a:cubicBezTo>
                    <a:cubicBezTo>
                      <a:pt x="10508" y="21398"/>
                      <a:pt x="10342" y="19888"/>
                      <a:pt x="10755" y="19888"/>
                    </a:cubicBezTo>
                    <a:cubicBezTo>
                      <a:pt x="10866" y="19888"/>
                      <a:pt x="11019" y="19997"/>
                      <a:pt x="11242" y="20270"/>
                    </a:cubicBezTo>
                    <a:cubicBezTo>
                      <a:pt x="11845" y="20869"/>
                      <a:pt x="12346" y="21591"/>
                      <a:pt x="13076" y="21591"/>
                    </a:cubicBezTo>
                    <a:cubicBezTo>
                      <a:pt x="13162" y="21591"/>
                      <a:pt x="13254" y="21582"/>
                      <a:pt x="13347" y="21559"/>
                    </a:cubicBezTo>
                    <a:cubicBezTo>
                      <a:pt x="14021" y="21559"/>
                      <a:pt x="14232" y="20734"/>
                      <a:pt x="14400" y="20065"/>
                    </a:cubicBezTo>
                    <a:cubicBezTo>
                      <a:pt x="14510" y="19660"/>
                      <a:pt x="14477" y="19323"/>
                      <a:pt x="14533" y="19323"/>
                    </a:cubicBezTo>
                    <a:cubicBezTo>
                      <a:pt x="14564" y="19323"/>
                      <a:pt x="14620" y="19418"/>
                      <a:pt x="14737" y="19652"/>
                    </a:cubicBezTo>
                    <a:cubicBezTo>
                      <a:pt x="14906" y="20065"/>
                      <a:pt x="15074" y="20270"/>
                      <a:pt x="15285" y="20477"/>
                    </a:cubicBezTo>
                    <a:cubicBezTo>
                      <a:pt x="15441" y="20563"/>
                      <a:pt x="15583" y="20603"/>
                      <a:pt x="15713" y="20603"/>
                    </a:cubicBezTo>
                    <a:cubicBezTo>
                      <a:pt x="16589" y="20603"/>
                      <a:pt x="16864" y="18789"/>
                      <a:pt x="17011" y="17485"/>
                    </a:cubicBezTo>
                    <a:cubicBezTo>
                      <a:pt x="17257" y="17922"/>
                      <a:pt x="17556" y="18422"/>
                      <a:pt x="17829" y="18422"/>
                    </a:cubicBezTo>
                    <a:cubicBezTo>
                      <a:pt x="17976" y="18422"/>
                      <a:pt x="18114" y="18277"/>
                      <a:pt x="18231" y="17898"/>
                    </a:cubicBezTo>
                    <a:cubicBezTo>
                      <a:pt x="18947" y="16403"/>
                      <a:pt x="18947" y="14702"/>
                      <a:pt x="19284" y="13206"/>
                    </a:cubicBezTo>
                    <a:cubicBezTo>
                      <a:pt x="19495" y="13825"/>
                      <a:pt x="19664" y="14702"/>
                      <a:pt x="19832" y="15578"/>
                    </a:cubicBezTo>
                    <a:cubicBezTo>
                      <a:pt x="20001" y="15991"/>
                      <a:pt x="20169" y="16196"/>
                      <a:pt x="20547" y="16196"/>
                    </a:cubicBezTo>
                    <a:cubicBezTo>
                      <a:pt x="20717" y="16196"/>
                      <a:pt x="20717" y="16196"/>
                      <a:pt x="20717" y="15991"/>
                    </a:cubicBezTo>
                    <a:cubicBezTo>
                      <a:pt x="21053" y="15114"/>
                      <a:pt x="21053" y="14031"/>
                      <a:pt x="21053" y="13206"/>
                    </a:cubicBezTo>
                    <a:lnTo>
                      <a:pt x="21053" y="13413"/>
                    </a:lnTo>
                    <a:cubicBezTo>
                      <a:pt x="21053" y="13618"/>
                      <a:pt x="21189" y="13721"/>
                      <a:pt x="21326" y="13721"/>
                    </a:cubicBezTo>
                    <a:cubicBezTo>
                      <a:pt x="21463" y="13721"/>
                      <a:pt x="21600" y="13618"/>
                      <a:pt x="21600" y="13413"/>
                    </a:cubicBezTo>
                    <a:cubicBezTo>
                      <a:pt x="21600" y="11917"/>
                      <a:pt x="21390" y="10164"/>
                      <a:pt x="21221" y="8668"/>
                    </a:cubicBezTo>
                    <a:cubicBezTo>
                      <a:pt x="21152" y="8583"/>
                      <a:pt x="21053" y="8533"/>
                      <a:pt x="20961" y="8533"/>
                    </a:cubicBezTo>
                    <a:cubicBezTo>
                      <a:pt x="20831" y="8533"/>
                      <a:pt x="20717" y="8633"/>
                      <a:pt x="20717" y="8875"/>
                    </a:cubicBezTo>
                    <a:cubicBezTo>
                      <a:pt x="20547" y="10422"/>
                      <a:pt x="20547" y="12124"/>
                      <a:pt x="20547" y="13825"/>
                    </a:cubicBezTo>
                    <a:cubicBezTo>
                      <a:pt x="20547" y="14259"/>
                      <a:pt x="20547" y="14649"/>
                      <a:pt x="20375" y="15036"/>
                    </a:cubicBezTo>
                    <a:cubicBezTo>
                      <a:pt x="20362" y="14996"/>
                      <a:pt x="20350" y="14953"/>
                      <a:pt x="20336" y="14907"/>
                    </a:cubicBezTo>
                    <a:cubicBezTo>
                      <a:pt x="20001" y="13825"/>
                      <a:pt x="19832" y="13000"/>
                      <a:pt x="19495" y="11917"/>
                    </a:cubicBezTo>
                    <a:cubicBezTo>
                      <a:pt x="19495" y="11814"/>
                      <a:pt x="19400" y="11763"/>
                      <a:pt x="19305" y="11763"/>
                    </a:cubicBezTo>
                    <a:cubicBezTo>
                      <a:pt x="19211" y="11763"/>
                      <a:pt x="19116" y="11814"/>
                      <a:pt x="19116" y="11917"/>
                    </a:cubicBezTo>
                    <a:cubicBezTo>
                      <a:pt x="18779" y="13206"/>
                      <a:pt x="18610" y="14702"/>
                      <a:pt x="18442" y="15991"/>
                    </a:cubicBezTo>
                    <a:cubicBezTo>
                      <a:pt x="18262" y="16168"/>
                      <a:pt x="17990" y="17624"/>
                      <a:pt x="17704" y="17624"/>
                    </a:cubicBezTo>
                    <a:cubicBezTo>
                      <a:pt x="17656" y="17624"/>
                      <a:pt x="17607" y="17583"/>
                      <a:pt x="17558" y="17485"/>
                    </a:cubicBezTo>
                    <a:cubicBezTo>
                      <a:pt x="17390" y="17073"/>
                      <a:pt x="17390" y="16403"/>
                      <a:pt x="17011" y="16196"/>
                    </a:cubicBezTo>
                    <a:cubicBezTo>
                      <a:pt x="16962" y="16136"/>
                      <a:pt x="16912" y="16112"/>
                      <a:pt x="16863" y="16112"/>
                    </a:cubicBezTo>
                    <a:cubicBezTo>
                      <a:pt x="16743" y="16112"/>
                      <a:pt x="16625" y="16257"/>
                      <a:pt x="16505" y="16403"/>
                    </a:cubicBezTo>
                    <a:cubicBezTo>
                      <a:pt x="16505" y="17073"/>
                      <a:pt x="16505" y="17692"/>
                      <a:pt x="16337" y="18363"/>
                    </a:cubicBezTo>
                    <a:cubicBezTo>
                      <a:pt x="16337" y="18774"/>
                      <a:pt x="16126" y="18981"/>
                      <a:pt x="15958" y="19445"/>
                    </a:cubicBezTo>
                    <a:cubicBezTo>
                      <a:pt x="15850" y="19776"/>
                      <a:pt x="15743" y="19894"/>
                      <a:pt x="15638" y="19894"/>
                    </a:cubicBezTo>
                    <a:cubicBezTo>
                      <a:pt x="15418" y="19894"/>
                      <a:pt x="15217" y="19362"/>
                      <a:pt x="15074" y="19187"/>
                    </a:cubicBezTo>
                    <a:cubicBezTo>
                      <a:pt x="14906" y="18774"/>
                      <a:pt x="14569" y="18363"/>
                      <a:pt x="14232" y="18363"/>
                    </a:cubicBezTo>
                    <a:cubicBezTo>
                      <a:pt x="14021" y="18363"/>
                      <a:pt x="14021" y="18569"/>
                      <a:pt x="14021" y="18569"/>
                    </a:cubicBezTo>
                    <a:cubicBezTo>
                      <a:pt x="13879" y="19306"/>
                      <a:pt x="13857" y="20922"/>
                      <a:pt x="13125" y="20922"/>
                    </a:cubicBezTo>
                    <a:cubicBezTo>
                      <a:pt x="12987" y="20922"/>
                      <a:pt x="12824" y="20866"/>
                      <a:pt x="12632" y="20734"/>
                    </a:cubicBezTo>
                    <a:cubicBezTo>
                      <a:pt x="12127" y="20477"/>
                      <a:pt x="11747" y="19858"/>
                      <a:pt x="11242" y="19187"/>
                    </a:cubicBezTo>
                    <a:cubicBezTo>
                      <a:pt x="11091" y="19105"/>
                      <a:pt x="10946" y="19055"/>
                      <a:pt x="10806" y="19055"/>
                    </a:cubicBezTo>
                    <a:cubicBezTo>
                      <a:pt x="10593" y="19055"/>
                      <a:pt x="10392" y="19167"/>
                      <a:pt x="10190" y="19445"/>
                    </a:cubicBezTo>
                    <a:cubicBezTo>
                      <a:pt x="9895" y="19926"/>
                      <a:pt x="9830" y="20689"/>
                      <a:pt x="9498" y="20689"/>
                    </a:cubicBezTo>
                    <a:cubicBezTo>
                      <a:pt x="9404" y="20689"/>
                      <a:pt x="9287" y="20625"/>
                      <a:pt x="9137" y="20477"/>
                    </a:cubicBezTo>
                    <a:cubicBezTo>
                      <a:pt x="8758" y="20065"/>
                      <a:pt x="8422" y="19652"/>
                      <a:pt x="7916" y="19187"/>
                    </a:cubicBezTo>
                    <a:cubicBezTo>
                      <a:pt x="7537" y="18774"/>
                      <a:pt x="7032" y="17898"/>
                      <a:pt x="6317" y="17692"/>
                    </a:cubicBezTo>
                    <a:cubicBezTo>
                      <a:pt x="6147" y="17692"/>
                      <a:pt x="5980" y="17898"/>
                      <a:pt x="5980" y="17898"/>
                    </a:cubicBezTo>
                    <a:lnTo>
                      <a:pt x="5980" y="19187"/>
                    </a:lnTo>
                    <a:cubicBezTo>
                      <a:pt x="5980" y="19563"/>
                      <a:pt x="5909" y="19702"/>
                      <a:pt x="5804" y="19702"/>
                    </a:cubicBezTo>
                    <a:cubicBezTo>
                      <a:pt x="5663" y="19702"/>
                      <a:pt x="5456" y="19453"/>
                      <a:pt x="5263" y="19187"/>
                    </a:cubicBezTo>
                    <a:cubicBezTo>
                      <a:pt x="4210" y="17692"/>
                      <a:pt x="3494" y="15991"/>
                      <a:pt x="2653" y="14495"/>
                    </a:cubicBezTo>
                    <a:cubicBezTo>
                      <a:pt x="2548" y="14392"/>
                      <a:pt x="2411" y="14341"/>
                      <a:pt x="2300" y="14341"/>
                    </a:cubicBezTo>
                    <a:cubicBezTo>
                      <a:pt x="2189" y="14341"/>
                      <a:pt x="2105" y="14392"/>
                      <a:pt x="2105" y="14495"/>
                    </a:cubicBezTo>
                    <a:cubicBezTo>
                      <a:pt x="2105" y="14727"/>
                      <a:pt x="2105" y="14895"/>
                      <a:pt x="2136" y="15080"/>
                    </a:cubicBezTo>
                    <a:cubicBezTo>
                      <a:pt x="2014" y="14678"/>
                      <a:pt x="1890" y="14368"/>
                      <a:pt x="1768" y="14031"/>
                    </a:cubicBezTo>
                    <a:cubicBezTo>
                      <a:pt x="1600" y="13618"/>
                      <a:pt x="1600" y="13413"/>
                      <a:pt x="1389" y="13000"/>
                    </a:cubicBezTo>
                    <a:cubicBezTo>
                      <a:pt x="1600" y="11917"/>
                      <a:pt x="1222" y="10164"/>
                      <a:pt x="1222" y="9132"/>
                    </a:cubicBezTo>
                    <a:cubicBezTo>
                      <a:pt x="1053" y="8255"/>
                      <a:pt x="1053" y="7379"/>
                      <a:pt x="1053" y="6761"/>
                    </a:cubicBezTo>
                    <a:cubicBezTo>
                      <a:pt x="1053" y="6297"/>
                      <a:pt x="885" y="5472"/>
                      <a:pt x="885" y="4801"/>
                    </a:cubicBezTo>
                    <a:cubicBezTo>
                      <a:pt x="1053" y="5677"/>
                      <a:pt x="1222" y="6554"/>
                      <a:pt x="1222" y="7173"/>
                    </a:cubicBezTo>
                    <a:cubicBezTo>
                      <a:pt x="1389" y="8050"/>
                      <a:pt x="1600" y="8875"/>
                      <a:pt x="1937" y="9544"/>
                    </a:cubicBezTo>
                    <a:cubicBezTo>
                      <a:pt x="1937" y="9649"/>
                      <a:pt x="1979" y="9700"/>
                      <a:pt x="2042" y="9700"/>
                    </a:cubicBezTo>
                    <a:cubicBezTo>
                      <a:pt x="2105" y="9700"/>
                      <a:pt x="2189" y="9649"/>
                      <a:pt x="2274" y="9544"/>
                    </a:cubicBezTo>
                    <a:cubicBezTo>
                      <a:pt x="2653" y="9132"/>
                      <a:pt x="2442" y="8255"/>
                      <a:pt x="2442" y="7586"/>
                    </a:cubicBezTo>
                    <a:cubicBezTo>
                      <a:pt x="2442" y="6966"/>
                      <a:pt x="2274" y="6297"/>
                      <a:pt x="2274" y="5472"/>
                    </a:cubicBezTo>
                    <a:lnTo>
                      <a:pt x="2274" y="3512"/>
                    </a:lnTo>
                    <a:cubicBezTo>
                      <a:pt x="2442" y="4183"/>
                      <a:pt x="2274" y="5008"/>
                      <a:pt x="2653" y="5677"/>
                    </a:cubicBezTo>
                    <a:cubicBezTo>
                      <a:pt x="2653" y="5780"/>
                      <a:pt x="2737" y="5833"/>
                      <a:pt x="2821" y="5833"/>
                    </a:cubicBezTo>
                    <a:cubicBezTo>
                      <a:pt x="2906" y="5833"/>
                      <a:pt x="2990" y="5780"/>
                      <a:pt x="2990" y="5677"/>
                    </a:cubicBezTo>
                    <a:cubicBezTo>
                      <a:pt x="3327" y="4801"/>
                      <a:pt x="3494" y="3719"/>
                      <a:pt x="3494" y="2894"/>
                    </a:cubicBezTo>
                    <a:lnTo>
                      <a:pt x="3494" y="3306"/>
                    </a:lnTo>
                    <a:cubicBezTo>
                      <a:pt x="3494" y="3512"/>
                      <a:pt x="3494" y="3719"/>
                      <a:pt x="3706" y="3976"/>
                    </a:cubicBezTo>
                    <a:cubicBezTo>
                      <a:pt x="3754" y="4035"/>
                      <a:pt x="3802" y="4060"/>
                      <a:pt x="3850" y="4060"/>
                    </a:cubicBezTo>
                    <a:cubicBezTo>
                      <a:pt x="3970" y="4060"/>
                      <a:pt x="4090" y="3902"/>
                      <a:pt x="4210" y="3719"/>
                    </a:cubicBezTo>
                    <a:cubicBezTo>
                      <a:pt x="4379" y="2687"/>
                      <a:pt x="4758" y="1398"/>
                      <a:pt x="5095" y="314"/>
                    </a:cubicBezTo>
                    <a:cubicBezTo>
                      <a:pt x="5213" y="171"/>
                      <a:pt x="5083" y="0"/>
                      <a:pt x="4937" y="0"/>
                    </a:cubicBezTo>
                    <a:close/>
                  </a:path>
                </a:pathLst>
              </a:custGeom>
              <a:solidFill>
                <a:srgbClr val="64351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193" name="Google Shape;328;p28"/>
              <p:cNvSpPr/>
              <p:nvPr/>
            </p:nvSpPr>
            <p:spPr>
              <a:xfrm>
                <a:off x="3840" y="130348"/>
                <a:ext cx="195136" cy="37444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5880" y="12142"/>
                    </a:moveTo>
                    <a:cubicBezTo>
                      <a:pt x="5998" y="12423"/>
                      <a:pt x="6141" y="12768"/>
                      <a:pt x="6141" y="13055"/>
                    </a:cubicBezTo>
                    <a:cubicBezTo>
                      <a:pt x="6029" y="12750"/>
                      <a:pt x="5948" y="12444"/>
                      <a:pt x="5880" y="12142"/>
                    </a:cubicBezTo>
                    <a:close/>
                    <a:moveTo>
                      <a:pt x="7093" y="10076"/>
                    </a:moveTo>
                    <a:cubicBezTo>
                      <a:pt x="7519" y="10959"/>
                      <a:pt x="7519" y="12117"/>
                      <a:pt x="7941" y="12835"/>
                    </a:cubicBezTo>
                    <a:cubicBezTo>
                      <a:pt x="7941" y="13277"/>
                      <a:pt x="8366" y="13939"/>
                      <a:pt x="8366" y="14435"/>
                    </a:cubicBezTo>
                    <a:cubicBezTo>
                      <a:pt x="8242" y="14370"/>
                      <a:pt x="8117" y="14344"/>
                      <a:pt x="8003" y="14344"/>
                    </a:cubicBezTo>
                    <a:cubicBezTo>
                      <a:pt x="7789" y="14344"/>
                      <a:pt x="7612" y="14442"/>
                      <a:pt x="7543" y="14558"/>
                    </a:cubicBezTo>
                    <a:cubicBezTo>
                      <a:pt x="7882" y="13201"/>
                      <a:pt x="6681" y="11639"/>
                      <a:pt x="7093" y="10076"/>
                    </a:cubicBezTo>
                    <a:close/>
                    <a:moveTo>
                      <a:pt x="3500" y="8428"/>
                    </a:moveTo>
                    <a:cubicBezTo>
                      <a:pt x="4025" y="9365"/>
                      <a:pt x="4025" y="10521"/>
                      <a:pt x="4447" y="11676"/>
                    </a:cubicBezTo>
                    <a:cubicBezTo>
                      <a:pt x="4872" y="12835"/>
                      <a:pt x="4872" y="13939"/>
                      <a:pt x="5719" y="15098"/>
                    </a:cubicBezTo>
                    <a:lnTo>
                      <a:pt x="6141" y="15098"/>
                    </a:lnTo>
                    <a:cubicBezTo>
                      <a:pt x="5719" y="15098"/>
                      <a:pt x="5294" y="15318"/>
                      <a:pt x="5294" y="15595"/>
                    </a:cubicBezTo>
                    <a:cubicBezTo>
                      <a:pt x="5564" y="15875"/>
                      <a:pt x="5831" y="16245"/>
                      <a:pt x="6237" y="16604"/>
                    </a:cubicBezTo>
                    <a:cubicBezTo>
                      <a:pt x="5464" y="16103"/>
                      <a:pt x="4633" y="15614"/>
                      <a:pt x="4025" y="15098"/>
                    </a:cubicBezTo>
                    <a:lnTo>
                      <a:pt x="4025" y="14657"/>
                    </a:lnTo>
                    <a:cubicBezTo>
                      <a:pt x="4872" y="14215"/>
                      <a:pt x="4025" y="12835"/>
                      <a:pt x="4025" y="12117"/>
                    </a:cubicBezTo>
                    <a:cubicBezTo>
                      <a:pt x="4025" y="11022"/>
                      <a:pt x="3550" y="9730"/>
                      <a:pt x="3500" y="8428"/>
                    </a:cubicBezTo>
                    <a:close/>
                    <a:moveTo>
                      <a:pt x="8788" y="10296"/>
                    </a:moveTo>
                    <a:cubicBezTo>
                      <a:pt x="10165" y="11676"/>
                      <a:pt x="10587" y="13055"/>
                      <a:pt x="11435" y="14435"/>
                    </a:cubicBezTo>
                    <a:cubicBezTo>
                      <a:pt x="11965" y="15098"/>
                      <a:pt x="12387" y="15815"/>
                      <a:pt x="13234" y="16478"/>
                    </a:cubicBezTo>
                    <a:lnTo>
                      <a:pt x="13659" y="16698"/>
                    </a:lnTo>
                    <a:cubicBezTo>
                      <a:pt x="12387" y="16256"/>
                      <a:pt x="11435" y="15815"/>
                      <a:pt x="10587" y="15318"/>
                    </a:cubicBezTo>
                    <a:lnTo>
                      <a:pt x="10587" y="15098"/>
                    </a:lnTo>
                    <a:cubicBezTo>
                      <a:pt x="10587" y="13497"/>
                      <a:pt x="8788" y="11897"/>
                      <a:pt x="8788" y="10296"/>
                    </a:cubicBezTo>
                    <a:close/>
                    <a:moveTo>
                      <a:pt x="14612" y="16036"/>
                    </a:moveTo>
                    <a:cubicBezTo>
                      <a:pt x="15034" y="16256"/>
                      <a:pt x="15034" y="16256"/>
                      <a:pt x="15459" y="16478"/>
                    </a:cubicBezTo>
                    <a:cubicBezTo>
                      <a:pt x="16306" y="17194"/>
                      <a:pt x="18531" y="18077"/>
                      <a:pt x="19906" y="19015"/>
                    </a:cubicBezTo>
                    <a:cubicBezTo>
                      <a:pt x="18953" y="18795"/>
                      <a:pt x="18106" y="18576"/>
                      <a:pt x="17259" y="18354"/>
                    </a:cubicBezTo>
                    <a:cubicBezTo>
                      <a:pt x="16728" y="17636"/>
                      <a:pt x="15881" y="17194"/>
                      <a:pt x="15459" y="16698"/>
                    </a:cubicBezTo>
                    <a:cubicBezTo>
                      <a:pt x="15034" y="16478"/>
                      <a:pt x="15034" y="16256"/>
                      <a:pt x="14612" y="16036"/>
                    </a:cubicBezTo>
                    <a:close/>
                    <a:moveTo>
                      <a:pt x="7463" y="14776"/>
                    </a:moveTo>
                    <a:cubicBezTo>
                      <a:pt x="7295" y="15404"/>
                      <a:pt x="8847" y="16062"/>
                      <a:pt x="9740" y="16478"/>
                    </a:cubicBezTo>
                    <a:cubicBezTo>
                      <a:pt x="11435" y="17416"/>
                      <a:pt x="13234" y="18354"/>
                      <a:pt x="15034" y="19457"/>
                    </a:cubicBezTo>
                    <a:cubicBezTo>
                      <a:pt x="13234" y="18795"/>
                      <a:pt x="11965" y="17857"/>
                      <a:pt x="10587" y="17416"/>
                    </a:cubicBezTo>
                    <a:cubicBezTo>
                      <a:pt x="9318" y="16698"/>
                      <a:pt x="8366" y="15815"/>
                      <a:pt x="6671" y="15098"/>
                    </a:cubicBezTo>
                    <a:lnTo>
                      <a:pt x="7093" y="15098"/>
                    </a:lnTo>
                    <a:cubicBezTo>
                      <a:pt x="7093" y="14927"/>
                      <a:pt x="7351" y="14888"/>
                      <a:pt x="7463" y="14776"/>
                    </a:cubicBezTo>
                    <a:close/>
                    <a:moveTo>
                      <a:pt x="6237" y="0"/>
                    </a:moveTo>
                    <a:cubicBezTo>
                      <a:pt x="6073" y="0"/>
                      <a:pt x="5886" y="53"/>
                      <a:pt x="5719" y="141"/>
                    </a:cubicBezTo>
                    <a:cubicBezTo>
                      <a:pt x="5719" y="417"/>
                      <a:pt x="5294" y="417"/>
                      <a:pt x="5294" y="639"/>
                    </a:cubicBezTo>
                    <a:cubicBezTo>
                      <a:pt x="5294" y="527"/>
                      <a:pt x="5083" y="472"/>
                      <a:pt x="4819" y="472"/>
                    </a:cubicBezTo>
                    <a:cubicBezTo>
                      <a:pt x="4552" y="472"/>
                      <a:pt x="4236" y="527"/>
                      <a:pt x="4025" y="639"/>
                    </a:cubicBezTo>
                    <a:cubicBezTo>
                      <a:pt x="2647" y="1797"/>
                      <a:pt x="1800" y="3398"/>
                      <a:pt x="847" y="4998"/>
                    </a:cubicBezTo>
                    <a:cubicBezTo>
                      <a:pt x="422" y="5439"/>
                      <a:pt x="422" y="5661"/>
                      <a:pt x="0" y="6157"/>
                    </a:cubicBezTo>
                    <a:cubicBezTo>
                      <a:pt x="0" y="6377"/>
                      <a:pt x="422" y="6377"/>
                      <a:pt x="422" y="6377"/>
                    </a:cubicBezTo>
                    <a:lnTo>
                      <a:pt x="422" y="6819"/>
                    </a:lnTo>
                    <a:cubicBezTo>
                      <a:pt x="422" y="7040"/>
                      <a:pt x="0" y="7040"/>
                      <a:pt x="0" y="7315"/>
                    </a:cubicBezTo>
                    <a:cubicBezTo>
                      <a:pt x="0" y="7757"/>
                      <a:pt x="0" y="7978"/>
                      <a:pt x="422" y="8420"/>
                    </a:cubicBezTo>
                    <a:cubicBezTo>
                      <a:pt x="0" y="9578"/>
                      <a:pt x="0" y="10518"/>
                      <a:pt x="847" y="11179"/>
                    </a:cubicBezTo>
                    <a:cubicBezTo>
                      <a:pt x="1378" y="12117"/>
                      <a:pt x="1378" y="13277"/>
                      <a:pt x="2225" y="14215"/>
                    </a:cubicBezTo>
                    <a:lnTo>
                      <a:pt x="2225" y="14435"/>
                    </a:lnTo>
                    <a:cubicBezTo>
                      <a:pt x="2647" y="15595"/>
                      <a:pt x="4025" y="16478"/>
                      <a:pt x="5719" y="17416"/>
                    </a:cubicBezTo>
                    <a:cubicBezTo>
                      <a:pt x="6671" y="18077"/>
                      <a:pt x="8366" y="19457"/>
                      <a:pt x="10165" y="19734"/>
                    </a:cubicBezTo>
                    <a:cubicBezTo>
                      <a:pt x="11965" y="20397"/>
                      <a:pt x="14081" y="20838"/>
                      <a:pt x="16306" y="21555"/>
                    </a:cubicBezTo>
                    <a:cubicBezTo>
                      <a:pt x="16365" y="21585"/>
                      <a:pt x="16434" y="21600"/>
                      <a:pt x="16508" y="21600"/>
                    </a:cubicBezTo>
                    <a:cubicBezTo>
                      <a:pt x="16958" y="21600"/>
                      <a:pt x="17551" y="21074"/>
                      <a:pt x="16728" y="20838"/>
                    </a:cubicBezTo>
                    <a:cubicBezTo>
                      <a:pt x="14612" y="20397"/>
                      <a:pt x="12812" y="19734"/>
                      <a:pt x="11013" y="19015"/>
                    </a:cubicBezTo>
                    <a:cubicBezTo>
                      <a:pt x="10165" y="18354"/>
                      <a:pt x="9318" y="17857"/>
                      <a:pt x="8366" y="17194"/>
                    </a:cubicBezTo>
                    <a:cubicBezTo>
                      <a:pt x="9740" y="17857"/>
                      <a:pt x="11013" y="18354"/>
                      <a:pt x="11965" y="19015"/>
                    </a:cubicBezTo>
                    <a:cubicBezTo>
                      <a:pt x="13234" y="19457"/>
                      <a:pt x="15034" y="20397"/>
                      <a:pt x="16728" y="20617"/>
                    </a:cubicBezTo>
                    <a:cubicBezTo>
                      <a:pt x="16831" y="20659"/>
                      <a:pt x="16927" y="20676"/>
                      <a:pt x="17020" y="20676"/>
                    </a:cubicBezTo>
                    <a:cubicBezTo>
                      <a:pt x="17405" y="20676"/>
                      <a:pt x="17684" y="20355"/>
                      <a:pt x="17684" y="20175"/>
                    </a:cubicBezTo>
                    <a:cubicBezTo>
                      <a:pt x="16815" y="19321"/>
                      <a:pt x="15335" y="18512"/>
                      <a:pt x="14038" y="17833"/>
                    </a:cubicBezTo>
                    <a:cubicBezTo>
                      <a:pt x="14218" y="17906"/>
                      <a:pt x="14407" y="17992"/>
                      <a:pt x="14612" y="18077"/>
                    </a:cubicBezTo>
                    <a:cubicBezTo>
                      <a:pt x="15034" y="18077"/>
                      <a:pt x="15459" y="18354"/>
                      <a:pt x="15881" y="18576"/>
                    </a:cubicBezTo>
                    <a:lnTo>
                      <a:pt x="16306" y="18795"/>
                    </a:lnTo>
                    <a:lnTo>
                      <a:pt x="16728" y="19015"/>
                    </a:lnTo>
                    <a:cubicBezTo>
                      <a:pt x="18106" y="19457"/>
                      <a:pt x="19378" y="19955"/>
                      <a:pt x="20753" y="19955"/>
                    </a:cubicBezTo>
                    <a:cubicBezTo>
                      <a:pt x="21178" y="19955"/>
                      <a:pt x="21600" y="19734"/>
                      <a:pt x="21600" y="19457"/>
                    </a:cubicBezTo>
                    <a:cubicBezTo>
                      <a:pt x="21178" y="18354"/>
                      <a:pt x="19378" y="17636"/>
                      <a:pt x="18106" y="16974"/>
                    </a:cubicBezTo>
                    <a:cubicBezTo>
                      <a:pt x="16306" y="16036"/>
                      <a:pt x="14612" y="14877"/>
                      <a:pt x="12812" y="13939"/>
                    </a:cubicBezTo>
                    <a:cubicBezTo>
                      <a:pt x="12387" y="13719"/>
                      <a:pt x="12387" y="13497"/>
                      <a:pt x="12387" y="13497"/>
                    </a:cubicBezTo>
                    <a:cubicBezTo>
                      <a:pt x="11435" y="11897"/>
                      <a:pt x="10587" y="10296"/>
                      <a:pt x="9318" y="8917"/>
                    </a:cubicBezTo>
                    <a:lnTo>
                      <a:pt x="8788" y="8917"/>
                    </a:lnTo>
                    <a:cubicBezTo>
                      <a:pt x="8664" y="8852"/>
                      <a:pt x="8539" y="8824"/>
                      <a:pt x="8428" y="8824"/>
                    </a:cubicBezTo>
                    <a:cubicBezTo>
                      <a:pt x="8152" y="8824"/>
                      <a:pt x="7941" y="8981"/>
                      <a:pt x="7941" y="9137"/>
                    </a:cubicBezTo>
                    <a:lnTo>
                      <a:pt x="7519" y="9358"/>
                    </a:lnTo>
                    <a:lnTo>
                      <a:pt x="7519" y="8917"/>
                    </a:lnTo>
                    <a:cubicBezTo>
                      <a:pt x="7376" y="8842"/>
                      <a:pt x="7236" y="8818"/>
                      <a:pt x="7090" y="8818"/>
                    </a:cubicBezTo>
                    <a:cubicBezTo>
                      <a:pt x="6799" y="8818"/>
                      <a:pt x="6495" y="8917"/>
                      <a:pt x="6141" y="8917"/>
                    </a:cubicBezTo>
                    <a:cubicBezTo>
                      <a:pt x="5768" y="9696"/>
                      <a:pt x="5722" y="10519"/>
                      <a:pt x="5719" y="11349"/>
                    </a:cubicBezTo>
                    <a:cubicBezTo>
                      <a:pt x="5613" y="10796"/>
                      <a:pt x="5508" y="10270"/>
                      <a:pt x="5294" y="9800"/>
                    </a:cubicBezTo>
                    <a:cubicBezTo>
                      <a:pt x="4872" y="8917"/>
                      <a:pt x="5294" y="7315"/>
                      <a:pt x="4025" y="6377"/>
                    </a:cubicBezTo>
                    <a:cubicBezTo>
                      <a:pt x="3869" y="6313"/>
                      <a:pt x="3686" y="6287"/>
                      <a:pt x="3506" y="6287"/>
                    </a:cubicBezTo>
                    <a:cubicBezTo>
                      <a:pt x="3072" y="6287"/>
                      <a:pt x="2647" y="6442"/>
                      <a:pt x="2647" y="6599"/>
                    </a:cubicBezTo>
                    <a:cubicBezTo>
                      <a:pt x="1800" y="7757"/>
                      <a:pt x="2225" y="9137"/>
                      <a:pt x="2647" y="10296"/>
                    </a:cubicBezTo>
                    <a:lnTo>
                      <a:pt x="2647" y="12483"/>
                    </a:lnTo>
                    <a:cubicBezTo>
                      <a:pt x="2405" y="12093"/>
                      <a:pt x="2225" y="11648"/>
                      <a:pt x="2225" y="11179"/>
                    </a:cubicBezTo>
                    <a:cubicBezTo>
                      <a:pt x="2225" y="10296"/>
                      <a:pt x="2225" y="8917"/>
                      <a:pt x="1800" y="7757"/>
                    </a:cubicBezTo>
                    <a:cubicBezTo>
                      <a:pt x="1800" y="6819"/>
                      <a:pt x="2225" y="6157"/>
                      <a:pt x="1800" y="5219"/>
                    </a:cubicBezTo>
                    <a:cubicBezTo>
                      <a:pt x="2473" y="4474"/>
                      <a:pt x="2880" y="3623"/>
                      <a:pt x="3494" y="2835"/>
                    </a:cubicBezTo>
                    <a:cubicBezTo>
                      <a:pt x="3494" y="2858"/>
                      <a:pt x="3494" y="2879"/>
                      <a:pt x="3494" y="2902"/>
                    </a:cubicBezTo>
                    <a:cubicBezTo>
                      <a:pt x="3072" y="4060"/>
                      <a:pt x="2225" y="4998"/>
                      <a:pt x="2225" y="5936"/>
                    </a:cubicBezTo>
                    <a:cubicBezTo>
                      <a:pt x="1961" y="6209"/>
                      <a:pt x="2185" y="6398"/>
                      <a:pt x="2495" y="6398"/>
                    </a:cubicBezTo>
                    <a:cubicBezTo>
                      <a:pt x="2684" y="6398"/>
                      <a:pt x="2908" y="6326"/>
                      <a:pt x="3072" y="6157"/>
                    </a:cubicBezTo>
                    <a:cubicBezTo>
                      <a:pt x="4025" y="5219"/>
                      <a:pt x="4447" y="4060"/>
                      <a:pt x="4872" y="2902"/>
                    </a:cubicBezTo>
                    <a:lnTo>
                      <a:pt x="4872" y="2680"/>
                    </a:lnTo>
                    <a:cubicBezTo>
                      <a:pt x="4872" y="2238"/>
                      <a:pt x="5294" y="1797"/>
                      <a:pt x="5719" y="1300"/>
                    </a:cubicBezTo>
                    <a:cubicBezTo>
                      <a:pt x="5719" y="2018"/>
                      <a:pt x="5294" y="2460"/>
                      <a:pt x="5294" y="3177"/>
                    </a:cubicBezTo>
                    <a:cubicBezTo>
                      <a:pt x="5294" y="3286"/>
                      <a:pt x="5505" y="3343"/>
                      <a:pt x="5719" y="3343"/>
                    </a:cubicBezTo>
                    <a:cubicBezTo>
                      <a:pt x="5930" y="3343"/>
                      <a:pt x="6141" y="3286"/>
                      <a:pt x="6141" y="3177"/>
                    </a:cubicBezTo>
                    <a:cubicBezTo>
                      <a:pt x="6141" y="2238"/>
                      <a:pt x="6671" y="1079"/>
                      <a:pt x="6671" y="417"/>
                    </a:cubicBezTo>
                    <a:cubicBezTo>
                      <a:pt x="6671" y="120"/>
                      <a:pt x="6479" y="0"/>
                      <a:pt x="6237" y="0"/>
                    </a:cubicBezTo>
                    <a:close/>
                  </a:path>
                </a:pathLst>
              </a:custGeom>
              <a:solidFill>
                <a:srgbClr val="64351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194" name="Google Shape;329;p28"/>
              <p:cNvSpPr/>
              <p:nvPr/>
            </p:nvSpPr>
            <p:spPr>
              <a:xfrm>
                <a:off x="115747" y="443730"/>
                <a:ext cx="242988" cy="8803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7772" y="4017"/>
                    </a:moveTo>
                    <a:cubicBezTo>
                      <a:pt x="18027" y="4155"/>
                      <a:pt x="18027" y="4932"/>
                      <a:pt x="18027" y="4932"/>
                    </a:cubicBezTo>
                    <a:cubicBezTo>
                      <a:pt x="17912" y="4616"/>
                      <a:pt x="17837" y="4299"/>
                      <a:pt x="17772" y="4017"/>
                    </a:cubicBezTo>
                    <a:close/>
                    <a:moveTo>
                      <a:pt x="9185" y="0"/>
                    </a:moveTo>
                    <a:cubicBezTo>
                      <a:pt x="8844" y="0"/>
                      <a:pt x="8505" y="1176"/>
                      <a:pt x="8505" y="1176"/>
                    </a:cubicBezTo>
                    <a:lnTo>
                      <a:pt x="8505" y="2119"/>
                    </a:lnTo>
                    <a:cubicBezTo>
                      <a:pt x="8164" y="2119"/>
                      <a:pt x="8164" y="1176"/>
                      <a:pt x="7740" y="1176"/>
                    </a:cubicBezTo>
                    <a:cubicBezTo>
                      <a:pt x="7638" y="825"/>
                      <a:pt x="7536" y="681"/>
                      <a:pt x="7443" y="681"/>
                    </a:cubicBezTo>
                    <a:cubicBezTo>
                      <a:pt x="7227" y="681"/>
                      <a:pt x="7060" y="1458"/>
                      <a:pt x="7060" y="2119"/>
                    </a:cubicBezTo>
                    <a:lnTo>
                      <a:pt x="7060" y="3990"/>
                    </a:lnTo>
                    <a:cubicBezTo>
                      <a:pt x="6718" y="3054"/>
                      <a:pt x="6718" y="3054"/>
                      <a:pt x="6379" y="2119"/>
                    </a:cubicBezTo>
                    <a:cubicBezTo>
                      <a:pt x="6038" y="2119"/>
                      <a:pt x="5273" y="2119"/>
                      <a:pt x="5273" y="3990"/>
                    </a:cubicBezTo>
                    <a:cubicBezTo>
                      <a:pt x="5614" y="7986"/>
                      <a:pt x="7060" y="11742"/>
                      <a:pt x="7399" y="16668"/>
                    </a:cubicBezTo>
                    <a:cubicBezTo>
                      <a:pt x="6718" y="13854"/>
                      <a:pt x="6038" y="10800"/>
                      <a:pt x="4934" y="8922"/>
                    </a:cubicBezTo>
                    <a:cubicBezTo>
                      <a:pt x="4834" y="8647"/>
                      <a:pt x="4705" y="8537"/>
                      <a:pt x="4580" y="8537"/>
                    </a:cubicBezTo>
                    <a:cubicBezTo>
                      <a:pt x="4281" y="8537"/>
                      <a:pt x="4012" y="9197"/>
                      <a:pt x="4254" y="9864"/>
                    </a:cubicBezTo>
                    <a:cubicBezTo>
                      <a:pt x="4498" y="12073"/>
                      <a:pt x="5323" y="15753"/>
                      <a:pt x="4956" y="15753"/>
                    </a:cubicBezTo>
                    <a:cubicBezTo>
                      <a:pt x="4814" y="15753"/>
                      <a:pt x="4500" y="15216"/>
                      <a:pt x="3912" y="13854"/>
                    </a:cubicBezTo>
                    <a:cubicBezTo>
                      <a:pt x="3147" y="11742"/>
                      <a:pt x="2126" y="8922"/>
                      <a:pt x="1361" y="7986"/>
                    </a:cubicBezTo>
                    <a:lnTo>
                      <a:pt x="1361" y="7044"/>
                    </a:lnTo>
                    <a:cubicBezTo>
                      <a:pt x="1022" y="5868"/>
                      <a:pt x="680" y="4932"/>
                      <a:pt x="341" y="3990"/>
                    </a:cubicBezTo>
                    <a:cubicBezTo>
                      <a:pt x="0" y="3990"/>
                      <a:pt x="0" y="3990"/>
                      <a:pt x="0" y="4932"/>
                    </a:cubicBezTo>
                    <a:cubicBezTo>
                      <a:pt x="0" y="7044"/>
                      <a:pt x="341" y="8922"/>
                      <a:pt x="680" y="9864"/>
                    </a:cubicBezTo>
                    <a:cubicBezTo>
                      <a:pt x="680" y="11742"/>
                      <a:pt x="1361" y="13854"/>
                      <a:pt x="1787" y="14790"/>
                    </a:cubicBezTo>
                    <a:cubicBezTo>
                      <a:pt x="1886" y="15065"/>
                      <a:pt x="1986" y="15182"/>
                      <a:pt x="2076" y="15182"/>
                    </a:cubicBezTo>
                    <a:cubicBezTo>
                      <a:pt x="2298" y="15182"/>
                      <a:pt x="2467" y="14515"/>
                      <a:pt x="2467" y="13854"/>
                    </a:cubicBezTo>
                    <a:cubicBezTo>
                      <a:pt x="3304" y="16166"/>
                      <a:pt x="4428" y="19268"/>
                      <a:pt x="5415" y="19268"/>
                    </a:cubicBezTo>
                    <a:cubicBezTo>
                      <a:pt x="5632" y="19268"/>
                      <a:pt x="5841" y="19117"/>
                      <a:pt x="6038" y="18780"/>
                    </a:cubicBezTo>
                    <a:cubicBezTo>
                      <a:pt x="6379" y="18780"/>
                      <a:pt x="6379" y="18780"/>
                      <a:pt x="6379" y="17610"/>
                    </a:cubicBezTo>
                    <a:cubicBezTo>
                      <a:pt x="6718" y="18780"/>
                      <a:pt x="7399" y="20658"/>
                      <a:pt x="7740" y="21600"/>
                    </a:cubicBezTo>
                    <a:cubicBezTo>
                      <a:pt x="8164" y="21600"/>
                      <a:pt x="8844" y="20658"/>
                      <a:pt x="8844" y="19722"/>
                    </a:cubicBezTo>
                    <a:cubicBezTo>
                      <a:pt x="8844" y="16668"/>
                      <a:pt x="8164" y="13854"/>
                      <a:pt x="7740" y="11742"/>
                    </a:cubicBezTo>
                    <a:cubicBezTo>
                      <a:pt x="8164" y="12912"/>
                      <a:pt x="8505" y="14790"/>
                      <a:pt x="8844" y="16668"/>
                    </a:cubicBezTo>
                    <a:cubicBezTo>
                      <a:pt x="8973" y="17466"/>
                      <a:pt x="9210" y="17796"/>
                      <a:pt x="9432" y="17796"/>
                    </a:cubicBezTo>
                    <a:cubicBezTo>
                      <a:pt x="9801" y="17796"/>
                      <a:pt x="10130" y="16902"/>
                      <a:pt x="9866" y="15732"/>
                    </a:cubicBezTo>
                    <a:cubicBezTo>
                      <a:pt x="9524" y="12912"/>
                      <a:pt x="8505" y="8922"/>
                      <a:pt x="8164" y="4932"/>
                    </a:cubicBezTo>
                    <a:cubicBezTo>
                      <a:pt x="8505" y="5868"/>
                      <a:pt x="8844" y="7044"/>
                      <a:pt x="8844" y="7044"/>
                    </a:cubicBezTo>
                    <a:cubicBezTo>
                      <a:pt x="8941" y="7312"/>
                      <a:pt x="9066" y="7429"/>
                      <a:pt x="9195" y="7429"/>
                    </a:cubicBezTo>
                    <a:cubicBezTo>
                      <a:pt x="9517" y="7429"/>
                      <a:pt x="9866" y="6707"/>
                      <a:pt x="9866" y="5868"/>
                    </a:cubicBezTo>
                    <a:cubicBezTo>
                      <a:pt x="9866" y="4932"/>
                      <a:pt x="9866" y="4932"/>
                      <a:pt x="9524" y="3990"/>
                    </a:cubicBezTo>
                    <a:cubicBezTo>
                      <a:pt x="10631" y="5868"/>
                      <a:pt x="10969" y="8922"/>
                      <a:pt x="11650" y="9864"/>
                    </a:cubicBezTo>
                    <a:cubicBezTo>
                      <a:pt x="11874" y="10140"/>
                      <a:pt x="12063" y="10250"/>
                      <a:pt x="12215" y="10250"/>
                    </a:cubicBezTo>
                    <a:cubicBezTo>
                      <a:pt x="12587" y="10250"/>
                      <a:pt x="12756" y="9589"/>
                      <a:pt x="12756" y="8922"/>
                    </a:cubicBezTo>
                    <a:cubicBezTo>
                      <a:pt x="13095" y="9864"/>
                      <a:pt x="13436" y="10800"/>
                      <a:pt x="13775" y="10800"/>
                    </a:cubicBezTo>
                    <a:cubicBezTo>
                      <a:pt x="14540" y="9864"/>
                      <a:pt x="14540" y="9864"/>
                      <a:pt x="14882" y="8922"/>
                    </a:cubicBezTo>
                    <a:cubicBezTo>
                      <a:pt x="15475" y="10559"/>
                      <a:pt x="16068" y="13091"/>
                      <a:pt x="16943" y="13091"/>
                    </a:cubicBezTo>
                    <a:cubicBezTo>
                      <a:pt x="17070" y="13091"/>
                      <a:pt x="17207" y="13036"/>
                      <a:pt x="17346" y="12912"/>
                    </a:cubicBezTo>
                    <a:cubicBezTo>
                      <a:pt x="17688" y="12912"/>
                      <a:pt x="17688" y="10800"/>
                      <a:pt x="17688" y="9864"/>
                    </a:cubicBezTo>
                    <a:cubicBezTo>
                      <a:pt x="18027" y="10800"/>
                      <a:pt x="18368" y="11742"/>
                      <a:pt x="18794" y="11742"/>
                    </a:cubicBezTo>
                    <a:cubicBezTo>
                      <a:pt x="19133" y="11742"/>
                      <a:pt x="19474" y="11742"/>
                      <a:pt x="19474" y="10800"/>
                    </a:cubicBezTo>
                    <a:lnTo>
                      <a:pt x="19474" y="8922"/>
                    </a:lnTo>
                    <a:cubicBezTo>
                      <a:pt x="19813" y="10800"/>
                      <a:pt x="20155" y="11742"/>
                      <a:pt x="20920" y="11742"/>
                    </a:cubicBezTo>
                    <a:cubicBezTo>
                      <a:pt x="21600" y="11742"/>
                      <a:pt x="21600" y="9864"/>
                      <a:pt x="21600" y="7986"/>
                    </a:cubicBezTo>
                    <a:lnTo>
                      <a:pt x="21600" y="3990"/>
                    </a:lnTo>
                    <a:cubicBezTo>
                      <a:pt x="21458" y="3605"/>
                      <a:pt x="21186" y="3378"/>
                      <a:pt x="20940" y="3378"/>
                    </a:cubicBezTo>
                    <a:cubicBezTo>
                      <a:pt x="20591" y="3378"/>
                      <a:pt x="20294" y="3832"/>
                      <a:pt x="20494" y="4932"/>
                    </a:cubicBezTo>
                    <a:cubicBezTo>
                      <a:pt x="20494" y="6521"/>
                      <a:pt x="20419" y="7113"/>
                      <a:pt x="20297" y="7113"/>
                    </a:cubicBezTo>
                    <a:cubicBezTo>
                      <a:pt x="19968" y="7113"/>
                      <a:pt x="19290" y="2800"/>
                      <a:pt x="18794" y="2119"/>
                    </a:cubicBezTo>
                    <a:cubicBezTo>
                      <a:pt x="18393" y="2119"/>
                      <a:pt x="17770" y="2119"/>
                      <a:pt x="17695" y="3673"/>
                    </a:cubicBezTo>
                    <a:cubicBezTo>
                      <a:pt x="17608" y="3302"/>
                      <a:pt x="17523" y="3054"/>
                      <a:pt x="17346" y="3054"/>
                    </a:cubicBezTo>
                    <a:cubicBezTo>
                      <a:pt x="17177" y="2586"/>
                      <a:pt x="16900" y="2353"/>
                      <a:pt x="16668" y="2353"/>
                    </a:cubicBezTo>
                    <a:cubicBezTo>
                      <a:pt x="16434" y="2353"/>
                      <a:pt x="16242" y="2586"/>
                      <a:pt x="16242" y="3054"/>
                    </a:cubicBezTo>
                    <a:cubicBezTo>
                      <a:pt x="16242" y="4932"/>
                      <a:pt x="16242" y="5868"/>
                      <a:pt x="16668" y="7986"/>
                    </a:cubicBezTo>
                    <a:cubicBezTo>
                      <a:pt x="16796" y="9404"/>
                      <a:pt x="16766" y="9885"/>
                      <a:pt x="16663" y="9885"/>
                    </a:cubicBezTo>
                    <a:cubicBezTo>
                      <a:pt x="16492" y="9885"/>
                      <a:pt x="16113" y="8571"/>
                      <a:pt x="15901" y="7986"/>
                    </a:cubicBezTo>
                    <a:cubicBezTo>
                      <a:pt x="15562" y="7044"/>
                      <a:pt x="15221" y="4932"/>
                      <a:pt x="14882" y="3990"/>
                    </a:cubicBezTo>
                    <a:cubicBezTo>
                      <a:pt x="14540" y="3990"/>
                      <a:pt x="13775" y="3990"/>
                      <a:pt x="13775" y="4932"/>
                    </a:cubicBezTo>
                    <a:cubicBezTo>
                      <a:pt x="13775" y="6212"/>
                      <a:pt x="13671" y="6673"/>
                      <a:pt x="13529" y="6673"/>
                    </a:cubicBezTo>
                    <a:cubicBezTo>
                      <a:pt x="13225" y="6673"/>
                      <a:pt x="12756" y="4630"/>
                      <a:pt x="12756" y="3990"/>
                    </a:cubicBezTo>
                    <a:cubicBezTo>
                      <a:pt x="12415" y="3054"/>
                      <a:pt x="11991" y="2119"/>
                      <a:pt x="11311" y="2119"/>
                    </a:cubicBezTo>
                    <a:cubicBezTo>
                      <a:pt x="11211" y="1844"/>
                      <a:pt x="11111" y="1727"/>
                      <a:pt x="11019" y="1727"/>
                    </a:cubicBezTo>
                    <a:cubicBezTo>
                      <a:pt x="10800" y="1727"/>
                      <a:pt x="10631" y="2387"/>
                      <a:pt x="10631" y="3054"/>
                    </a:cubicBezTo>
                    <a:cubicBezTo>
                      <a:pt x="10289" y="2119"/>
                      <a:pt x="9866" y="1176"/>
                      <a:pt x="9185" y="0"/>
                    </a:cubicBezTo>
                    <a:close/>
                  </a:path>
                </a:pathLst>
              </a:custGeom>
              <a:solidFill>
                <a:srgbClr val="64351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195" name="Google Shape;330;p28"/>
              <p:cNvSpPr/>
              <p:nvPr/>
            </p:nvSpPr>
            <p:spPr>
              <a:xfrm>
                <a:off x="198977" y="305979"/>
                <a:ext cx="303230" cy="24275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662" y="16912"/>
                    </a:moveTo>
                    <a:cubicBezTo>
                      <a:pt x="2702" y="16912"/>
                      <a:pt x="2764" y="17102"/>
                      <a:pt x="2861" y="17621"/>
                    </a:cubicBezTo>
                    <a:cubicBezTo>
                      <a:pt x="2861" y="17621"/>
                      <a:pt x="3135" y="17963"/>
                      <a:pt x="3135" y="18302"/>
                    </a:cubicBezTo>
                    <a:lnTo>
                      <a:pt x="2590" y="18302"/>
                    </a:lnTo>
                    <a:lnTo>
                      <a:pt x="2590" y="17963"/>
                    </a:lnTo>
                    <a:cubicBezTo>
                      <a:pt x="2590" y="17523"/>
                      <a:pt x="2590" y="16912"/>
                      <a:pt x="2662" y="16912"/>
                    </a:cubicBezTo>
                    <a:close/>
                    <a:moveTo>
                      <a:pt x="21430" y="0"/>
                    </a:moveTo>
                    <a:cubicBezTo>
                      <a:pt x="21328" y="0"/>
                      <a:pt x="21191" y="85"/>
                      <a:pt x="21055" y="254"/>
                    </a:cubicBezTo>
                    <a:cubicBezTo>
                      <a:pt x="20442" y="2383"/>
                      <a:pt x="20713" y="4511"/>
                      <a:pt x="20170" y="6639"/>
                    </a:cubicBezTo>
                    <a:cubicBezTo>
                      <a:pt x="20170" y="6980"/>
                      <a:pt x="20170" y="8427"/>
                      <a:pt x="19897" y="9448"/>
                    </a:cubicBezTo>
                    <a:cubicBezTo>
                      <a:pt x="19897" y="9109"/>
                      <a:pt x="19625" y="8767"/>
                      <a:pt x="19352" y="8767"/>
                    </a:cubicBezTo>
                    <a:cubicBezTo>
                      <a:pt x="19352" y="8597"/>
                      <a:pt x="19198" y="8512"/>
                      <a:pt x="19044" y="8512"/>
                    </a:cubicBezTo>
                    <a:cubicBezTo>
                      <a:pt x="18892" y="8512"/>
                      <a:pt x="18739" y="8597"/>
                      <a:pt x="18739" y="8767"/>
                    </a:cubicBezTo>
                    <a:cubicBezTo>
                      <a:pt x="18193" y="9790"/>
                      <a:pt x="18193" y="11237"/>
                      <a:pt x="17920" y="12257"/>
                    </a:cubicBezTo>
                    <a:lnTo>
                      <a:pt x="17920" y="13025"/>
                    </a:lnTo>
                    <a:cubicBezTo>
                      <a:pt x="17920" y="12257"/>
                      <a:pt x="17920" y="11918"/>
                      <a:pt x="17648" y="11237"/>
                    </a:cubicBezTo>
                    <a:cubicBezTo>
                      <a:pt x="17648" y="11067"/>
                      <a:pt x="17494" y="10982"/>
                      <a:pt x="17341" y="10982"/>
                    </a:cubicBezTo>
                    <a:cubicBezTo>
                      <a:pt x="17189" y="10982"/>
                      <a:pt x="17035" y="11067"/>
                      <a:pt x="17035" y="11237"/>
                    </a:cubicBezTo>
                    <a:cubicBezTo>
                      <a:pt x="16490" y="12257"/>
                      <a:pt x="16216" y="13704"/>
                      <a:pt x="15603" y="14812"/>
                    </a:cubicBezTo>
                    <a:lnTo>
                      <a:pt x="15603" y="13025"/>
                    </a:lnTo>
                    <a:cubicBezTo>
                      <a:pt x="15332" y="12684"/>
                      <a:pt x="15058" y="12684"/>
                      <a:pt x="14787" y="12684"/>
                    </a:cubicBezTo>
                    <a:cubicBezTo>
                      <a:pt x="13900" y="13365"/>
                      <a:pt x="13900" y="14812"/>
                      <a:pt x="13629" y="15835"/>
                    </a:cubicBezTo>
                    <a:cubicBezTo>
                      <a:pt x="13355" y="16174"/>
                      <a:pt x="12538" y="17621"/>
                      <a:pt x="12538" y="17621"/>
                    </a:cubicBezTo>
                    <a:cubicBezTo>
                      <a:pt x="12538" y="17281"/>
                      <a:pt x="12810" y="16516"/>
                      <a:pt x="12810" y="15835"/>
                    </a:cubicBezTo>
                    <a:cubicBezTo>
                      <a:pt x="12810" y="15593"/>
                      <a:pt x="12504" y="15353"/>
                      <a:pt x="12227" y="15353"/>
                    </a:cubicBezTo>
                    <a:cubicBezTo>
                      <a:pt x="12113" y="15353"/>
                      <a:pt x="12005" y="15393"/>
                      <a:pt x="11925" y="15493"/>
                    </a:cubicBezTo>
                    <a:cubicBezTo>
                      <a:pt x="11652" y="16174"/>
                      <a:pt x="11380" y="17963"/>
                      <a:pt x="10835" y="18644"/>
                    </a:cubicBezTo>
                    <a:cubicBezTo>
                      <a:pt x="10835" y="17621"/>
                      <a:pt x="11107" y="16516"/>
                      <a:pt x="10835" y="15493"/>
                    </a:cubicBezTo>
                    <a:cubicBezTo>
                      <a:pt x="10835" y="15094"/>
                      <a:pt x="10623" y="14929"/>
                      <a:pt x="10450" y="14929"/>
                    </a:cubicBezTo>
                    <a:cubicBezTo>
                      <a:pt x="10326" y="14929"/>
                      <a:pt x="10222" y="15011"/>
                      <a:pt x="10222" y="15153"/>
                    </a:cubicBezTo>
                    <a:cubicBezTo>
                      <a:pt x="9403" y="16174"/>
                      <a:pt x="9403" y="17621"/>
                      <a:pt x="8790" y="18644"/>
                    </a:cubicBezTo>
                    <a:lnTo>
                      <a:pt x="8790" y="17963"/>
                    </a:lnTo>
                    <a:cubicBezTo>
                      <a:pt x="8790" y="17281"/>
                      <a:pt x="8790" y="16940"/>
                      <a:pt x="8517" y="16174"/>
                    </a:cubicBezTo>
                    <a:cubicBezTo>
                      <a:pt x="8517" y="15977"/>
                      <a:pt x="8335" y="15780"/>
                      <a:pt x="8129" y="15780"/>
                    </a:cubicBezTo>
                    <a:cubicBezTo>
                      <a:pt x="7979" y="15780"/>
                      <a:pt x="7816" y="15887"/>
                      <a:pt x="7700" y="16174"/>
                    </a:cubicBezTo>
                    <a:cubicBezTo>
                      <a:pt x="7428" y="16516"/>
                      <a:pt x="7428" y="16940"/>
                      <a:pt x="7428" y="17621"/>
                    </a:cubicBezTo>
                    <a:cubicBezTo>
                      <a:pt x="7428" y="17963"/>
                      <a:pt x="7087" y="18302"/>
                      <a:pt x="7087" y="18644"/>
                    </a:cubicBezTo>
                    <a:cubicBezTo>
                      <a:pt x="7087" y="19410"/>
                      <a:pt x="6813" y="19749"/>
                      <a:pt x="6542" y="19749"/>
                    </a:cubicBezTo>
                    <a:cubicBezTo>
                      <a:pt x="6542" y="19068"/>
                      <a:pt x="6268" y="18302"/>
                      <a:pt x="5997" y="17621"/>
                    </a:cubicBezTo>
                    <a:cubicBezTo>
                      <a:pt x="5831" y="17137"/>
                      <a:pt x="5669" y="16940"/>
                      <a:pt x="5511" y="16940"/>
                    </a:cubicBezTo>
                    <a:cubicBezTo>
                      <a:pt x="5088" y="16940"/>
                      <a:pt x="4691" y="18354"/>
                      <a:pt x="4293" y="19410"/>
                    </a:cubicBezTo>
                    <a:cubicBezTo>
                      <a:pt x="4293" y="19068"/>
                      <a:pt x="4293" y="19068"/>
                      <a:pt x="4020" y="18644"/>
                    </a:cubicBezTo>
                    <a:lnTo>
                      <a:pt x="4020" y="17621"/>
                    </a:lnTo>
                    <a:cubicBezTo>
                      <a:pt x="4293" y="17621"/>
                      <a:pt x="4293" y="17621"/>
                      <a:pt x="4293" y="17281"/>
                    </a:cubicBezTo>
                    <a:cubicBezTo>
                      <a:pt x="4565" y="16940"/>
                      <a:pt x="4565" y="16516"/>
                      <a:pt x="4565" y="15835"/>
                    </a:cubicBezTo>
                    <a:lnTo>
                      <a:pt x="4293" y="15493"/>
                    </a:lnTo>
                    <a:lnTo>
                      <a:pt x="4020" y="15493"/>
                    </a:lnTo>
                    <a:cubicBezTo>
                      <a:pt x="3680" y="15493"/>
                      <a:pt x="3680" y="15835"/>
                      <a:pt x="3407" y="15835"/>
                    </a:cubicBezTo>
                    <a:lnTo>
                      <a:pt x="3407" y="16516"/>
                    </a:lnTo>
                    <a:cubicBezTo>
                      <a:pt x="3135" y="16174"/>
                      <a:pt x="3135" y="15835"/>
                      <a:pt x="2861" y="15835"/>
                    </a:cubicBezTo>
                    <a:cubicBezTo>
                      <a:pt x="2861" y="15493"/>
                      <a:pt x="2590" y="15493"/>
                      <a:pt x="2590" y="15493"/>
                    </a:cubicBezTo>
                    <a:cubicBezTo>
                      <a:pt x="1703" y="16174"/>
                      <a:pt x="1703" y="17621"/>
                      <a:pt x="1703" y="18644"/>
                    </a:cubicBezTo>
                    <a:lnTo>
                      <a:pt x="1432" y="19068"/>
                    </a:lnTo>
                    <a:cubicBezTo>
                      <a:pt x="1432" y="18644"/>
                      <a:pt x="1432" y="18644"/>
                      <a:pt x="1158" y="18302"/>
                    </a:cubicBezTo>
                    <a:lnTo>
                      <a:pt x="887" y="18644"/>
                    </a:lnTo>
                    <a:cubicBezTo>
                      <a:pt x="274" y="19068"/>
                      <a:pt x="0" y="19749"/>
                      <a:pt x="0" y="20430"/>
                    </a:cubicBezTo>
                    <a:cubicBezTo>
                      <a:pt x="0" y="20669"/>
                      <a:pt x="134" y="20949"/>
                      <a:pt x="331" y="20949"/>
                    </a:cubicBezTo>
                    <a:cubicBezTo>
                      <a:pt x="415" y="20949"/>
                      <a:pt x="511" y="20899"/>
                      <a:pt x="613" y="20772"/>
                    </a:cubicBezTo>
                    <a:cubicBezTo>
                      <a:pt x="887" y="20772"/>
                      <a:pt x="1158" y="20430"/>
                      <a:pt x="1158" y="20091"/>
                    </a:cubicBezTo>
                    <a:cubicBezTo>
                      <a:pt x="1432" y="20430"/>
                      <a:pt x="1432" y="21196"/>
                      <a:pt x="1703" y="21196"/>
                    </a:cubicBezTo>
                    <a:cubicBezTo>
                      <a:pt x="1839" y="21368"/>
                      <a:pt x="1993" y="21453"/>
                      <a:pt x="2147" y="21453"/>
                    </a:cubicBezTo>
                    <a:cubicBezTo>
                      <a:pt x="2300" y="21453"/>
                      <a:pt x="2454" y="21368"/>
                      <a:pt x="2590" y="21196"/>
                    </a:cubicBezTo>
                    <a:lnTo>
                      <a:pt x="2590" y="19410"/>
                    </a:lnTo>
                    <a:lnTo>
                      <a:pt x="3135" y="19410"/>
                    </a:lnTo>
                    <a:lnTo>
                      <a:pt x="3135" y="20091"/>
                    </a:lnTo>
                    <a:cubicBezTo>
                      <a:pt x="3271" y="20260"/>
                      <a:pt x="3407" y="20345"/>
                      <a:pt x="3552" y="20345"/>
                    </a:cubicBezTo>
                    <a:cubicBezTo>
                      <a:pt x="3696" y="20345"/>
                      <a:pt x="3850" y="20260"/>
                      <a:pt x="4020" y="20091"/>
                    </a:cubicBezTo>
                    <a:cubicBezTo>
                      <a:pt x="4020" y="20430"/>
                      <a:pt x="4020" y="20430"/>
                      <a:pt x="4293" y="20772"/>
                    </a:cubicBezTo>
                    <a:cubicBezTo>
                      <a:pt x="4565" y="20772"/>
                      <a:pt x="4838" y="20772"/>
                      <a:pt x="4838" y="20430"/>
                    </a:cubicBezTo>
                    <a:cubicBezTo>
                      <a:pt x="5110" y="19749"/>
                      <a:pt x="5384" y="19068"/>
                      <a:pt x="5384" y="18302"/>
                    </a:cubicBezTo>
                    <a:cubicBezTo>
                      <a:pt x="5384" y="18644"/>
                      <a:pt x="5723" y="19410"/>
                      <a:pt x="5723" y="19749"/>
                    </a:cubicBezTo>
                    <a:cubicBezTo>
                      <a:pt x="5723" y="20091"/>
                      <a:pt x="5723" y="21196"/>
                      <a:pt x="6268" y="21538"/>
                    </a:cubicBezTo>
                    <a:cubicBezTo>
                      <a:pt x="6372" y="21580"/>
                      <a:pt x="6472" y="21600"/>
                      <a:pt x="6568" y="21600"/>
                    </a:cubicBezTo>
                    <a:cubicBezTo>
                      <a:pt x="7237" y="21600"/>
                      <a:pt x="7734" y="20642"/>
                      <a:pt x="7971" y="19749"/>
                    </a:cubicBezTo>
                    <a:cubicBezTo>
                      <a:pt x="7971" y="20091"/>
                      <a:pt x="8245" y="20772"/>
                      <a:pt x="8517" y="20772"/>
                    </a:cubicBezTo>
                    <a:cubicBezTo>
                      <a:pt x="9403" y="20772"/>
                      <a:pt x="9677" y="19749"/>
                      <a:pt x="9948" y="18644"/>
                    </a:cubicBezTo>
                    <a:cubicBezTo>
                      <a:pt x="9948" y="19068"/>
                      <a:pt x="9948" y="19749"/>
                      <a:pt x="10222" y="20091"/>
                    </a:cubicBezTo>
                    <a:cubicBezTo>
                      <a:pt x="10222" y="20430"/>
                      <a:pt x="10493" y="20430"/>
                      <a:pt x="10835" y="20430"/>
                    </a:cubicBezTo>
                    <a:cubicBezTo>
                      <a:pt x="11380" y="20430"/>
                      <a:pt x="11652" y="19749"/>
                      <a:pt x="11925" y="19068"/>
                    </a:cubicBezTo>
                    <a:lnTo>
                      <a:pt x="12197" y="19068"/>
                    </a:lnTo>
                    <a:cubicBezTo>
                      <a:pt x="12359" y="19158"/>
                      <a:pt x="12496" y="19200"/>
                      <a:pt x="12616" y="19200"/>
                    </a:cubicBezTo>
                    <a:cubicBezTo>
                      <a:pt x="12954" y="19200"/>
                      <a:pt x="13155" y="18866"/>
                      <a:pt x="13355" y="18302"/>
                    </a:cubicBezTo>
                    <a:cubicBezTo>
                      <a:pt x="13900" y="17621"/>
                      <a:pt x="14242" y="16516"/>
                      <a:pt x="14513" y="15835"/>
                    </a:cubicBezTo>
                    <a:cubicBezTo>
                      <a:pt x="14513" y="16174"/>
                      <a:pt x="14513" y="16940"/>
                      <a:pt x="15058" y="17281"/>
                    </a:cubicBezTo>
                    <a:lnTo>
                      <a:pt x="15332" y="17281"/>
                    </a:lnTo>
                    <a:cubicBezTo>
                      <a:pt x="16216" y="16940"/>
                      <a:pt x="16762" y="15153"/>
                      <a:pt x="17035" y="14046"/>
                    </a:cubicBezTo>
                    <a:cubicBezTo>
                      <a:pt x="17035" y="14046"/>
                      <a:pt x="17307" y="14385"/>
                      <a:pt x="17648" y="14812"/>
                    </a:cubicBezTo>
                    <a:lnTo>
                      <a:pt x="17920" y="14812"/>
                    </a:lnTo>
                    <a:cubicBezTo>
                      <a:pt x="18739" y="14046"/>
                      <a:pt x="19010" y="12684"/>
                      <a:pt x="19010" y="11237"/>
                    </a:cubicBezTo>
                    <a:lnTo>
                      <a:pt x="19010" y="11918"/>
                    </a:lnTo>
                    <a:lnTo>
                      <a:pt x="19625" y="12257"/>
                    </a:lnTo>
                    <a:cubicBezTo>
                      <a:pt x="20442" y="11918"/>
                      <a:pt x="20713" y="9448"/>
                      <a:pt x="21055" y="8767"/>
                    </a:cubicBezTo>
                    <a:cubicBezTo>
                      <a:pt x="21328" y="5873"/>
                      <a:pt x="21600" y="3064"/>
                      <a:pt x="21600" y="254"/>
                    </a:cubicBezTo>
                    <a:cubicBezTo>
                      <a:pt x="21600" y="85"/>
                      <a:pt x="21532" y="0"/>
                      <a:pt x="21430" y="0"/>
                    </a:cubicBezTo>
                    <a:close/>
                  </a:path>
                </a:pathLst>
              </a:custGeom>
              <a:solidFill>
                <a:srgbClr val="64351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196" name="Google Shape;331;p28"/>
              <p:cNvSpPr/>
              <p:nvPr/>
            </p:nvSpPr>
            <p:spPr>
              <a:xfrm>
                <a:off x="323645" y="299895"/>
                <a:ext cx="174750" cy="1901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551" h="21600" extrusionOk="0">
                    <a:moveTo>
                      <a:pt x="6939" y="16341"/>
                    </a:moveTo>
                    <a:lnTo>
                      <a:pt x="6939" y="18188"/>
                    </a:lnTo>
                    <a:cubicBezTo>
                      <a:pt x="6487" y="18625"/>
                      <a:pt x="6039" y="18625"/>
                      <a:pt x="5475" y="19058"/>
                    </a:cubicBezTo>
                    <a:cubicBezTo>
                      <a:pt x="5327" y="19058"/>
                      <a:pt x="5228" y="19058"/>
                      <a:pt x="5162" y="19080"/>
                    </a:cubicBezTo>
                    <a:cubicBezTo>
                      <a:pt x="5337" y="18724"/>
                      <a:pt x="5663" y="18338"/>
                      <a:pt x="6039" y="17755"/>
                    </a:cubicBezTo>
                    <a:cubicBezTo>
                      <a:pt x="6039" y="17322"/>
                      <a:pt x="6487" y="16886"/>
                      <a:pt x="6939" y="16341"/>
                    </a:cubicBezTo>
                    <a:close/>
                    <a:moveTo>
                      <a:pt x="5027" y="16344"/>
                    </a:moveTo>
                    <a:cubicBezTo>
                      <a:pt x="4575" y="17322"/>
                      <a:pt x="4127" y="18192"/>
                      <a:pt x="3675" y="19058"/>
                    </a:cubicBezTo>
                    <a:cubicBezTo>
                      <a:pt x="3227" y="19058"/>
                      <a:pt x="3227" y="19603"/>
                      <a:pt x="3227" y="19603"/>
                    </a:cubicBezTo>
                    <a:cubicBezTo>
                      <a:pt x="3227" y="19603"/>
                      <a:pt x="3227" y="19058"/>
                      <a:pt x="2663" y="19058"/>
                    </a:cubicBezTo>
                    <a:cubicBezTo>
                      <a:pt x="3675" y="18192"/>
                      <a:pt x="4575" y="17322"/>
                      <a:pt x="5027" y="16344"/>
                    </a:cubicBezTo>
                    <a:close/>
                    <a:moveTo>
                      <a:pt x="19941" y="0"/>
                    </a:moveTo>
                    <a:cubicBezTo>
                      <a:pt x="19727" y="0"/>
                      <a:pt x="19536" y="159"/>
                      <a:pt x="19536" y="583"/>
                    </a:cubicBezTo>
                    <a:cubicBezTo>
                      <a:pt x="18187" y="3733"/>
                      <a:pt x="16724" y="7320"/>
                      <a:pt x="15375" y="10907"/>
                    </a:cubicBezTo>
                    <a:cubicBezTo>
                      <a:pt x="14924" y="11885"/>
                      <a:pt x="14475" y="12321"/>
                      <a:pt x="13911" y="13191"/>
                    </a:cubicBezTo>
                    <a:lnTo>
                      <a:pt x="13911" y="11885"/>
                    </a:lnTo>
                    <a:cubicBezTo>
                      <a:pt x="13911" y="10473"/>
                      <a:pt x="14475" y="9167"/>
                      <a:pt x="13911" y="7756"/>
                    </a:cubicBezTo>
                    <a:cubicBezTo>
                      <a:pt x="13911" y="7320"/>
                      <a:pt x="13011" y="7320"/>
                      <a:pt x="13011" y="7320"/>
                    </a:cubicBezTo>
                    <a:cubicBezTo>
                      <a:pt x="12111" y="8190"/>
                      <a:pt x="11663" y="9604"/>
                      <a:pt x="11099" y="10907"/>
                    </a:cubicBezTo>
                    <a:cubicBezTo>
                      <a:pt x="11099" y="10907"/>
                      <a:pt x="10651" y="10907"/>
                      <a:pt x="10651" y="11451"/>
                    </a:cubicBezTo>
                    <a:lnTo>
                      <a:pt x="10651" y="11885"/>
                    </a:lnTo>
                    <a:cubicBezTo>
                      <a:pt x="10199" y="13191"/>
                      <a:pt x="9299" y="15908"/>
                      <a:pt x="8287" y="17322"/>
                    </a:cubicBezTo>
                    <a:cubicBezTo>
                      <a:pt x="8287" y="16341"/>
                      <a:pt x="8851" y="15038"/>
                      <a:pt x="7839" y="14602"/>
                    </a:cubicBezTo>
                    <a:cubicBezTo>
                      <a:pt x="7611" y="14385"/>
                      <a:pt x="7387" y="14277"/>
                      <a:pt x="7219" y="14277"/>
                    </a:cubicBezTo>
                    <a:cubicBezTo>
                      <a:pt x="7051" y="14277"/>
                      <a:pt x="6939" y="14385"/>
                      <a:pt x="6939" y="14602"/>
                    </a:cubicBezTo>
                    <a:cubicBezTo>
                      <a:pt x="6487" y="14169"/>
                      <a:pt x="6039" y="14169"/>
                      <a:pt x="5475" y="14169"/>
                    </a:cubicBezTo>
                    <a:cubicBezTo>
                      <a:pt x="5027" y="14602"/>
                      <a:pt x="4127" y="15471"/>
                      <a:pt x="3675" y="16341"/>
                    </a:cubicBezTo>
                    <a:cubicBezTo>
                      <a:pt x="3227" y="15908"/>
                      <a:pt x="3227" y="15908"/>
                      <a:pt x="2663" y="15908"/>
                    </a:cubicBezTo>
                    <a:cubicBezTo>
                      <a:pt x="1763" y="16886"/>
                      <a:pt x="-1049" y="19058"/>
                      <a:pt x="415" y="20909"/>
                    </a:cubicBezTo>
                    <a:cubicBezTo>
                      <a:pt x="1038" y="21399"/>
                      <a:pt x="1677" y="21600"/>
                      <a:pt x="2327" y="21600"/>
                    </a:cubicBezTo>
                    <a:cubicBezTo>
                      <a:pt x="3543" y="21600"/>
                      <a:pt x="4789" y="20890"/>
                      <a:pt x="6039" y="20039"/>
                    </a:cubicBezTo>
                    <a:lnTo>
                      <a:pt x="6039" y="20472"/>
                    </a:lnTo>
                    <a:cubicBezTo>
                      <a:pt x="5475" y="20909"/>
                      <a:pt x="6039" y="21342"/>
                      <a:pt x="6487" y="21342"/>
                    </a:cubicBezTo>
                    <a:cubicBezTo>
                      <a:pt x="7387" y="21342"/>
                      <a:pt x="7839" y="20472"/>
                      <a:pt x="8287" y="19603"/>
                    </a:cubicBezTo>
                    <a:lnTo>
                      <a:pt x="8287" y="19058"/>
                    </a:lnTo>
                    <a:lnTo>
                      <a:pt x="8851" y="18625"/>
                    </a:lnTo>
                    <a:cubicBezTo>
                      <a:pt x="8851" y="18188"/>
                      <a:pt x="8851" y="18188"/>
                      <a:pt x="9299" y="18188"/>
                    </a:cubicBezTo>
                    <a:cubicBezTo>
                      <a:pt x="9036" y="18698"/>
                      <a:pt x="9392" y="18912"/>
                      <a:pt x="9820" y="18912"/>
                    </a:cubicBezTo>
                    <a:cubicBezTo>
                      <a:pt x="10124" y="18912"/>
                      <a:pt x="10463" y="18806"/>
                      <a:pt x="10651" y="18625"/>
                    </a:cubicBezTo>
                    <a:cubicBezTo>
                      <a:pt x="10651" y="16341"/>
                      <a:pt x="11663" y="14602"/>
                      <a:pt x="12111" y="12754"/>
                    </a:cubicBezTo>
                    <a:cubicBezTo>
                      <a:pt x="12111" y="12321"/>
                      <a:pt x="12563" y="11451"/>
                      <a:pt x="12563" y="10473"/>
                    </a:cubicBezTo>
                    <a:cubicBezTo>
                      <a:pt x="12563" y="11885"/>
                      <a:pt x="12563" y="13624"/>
                      <a:pt x="13463" y="14602"/>
                    </a:cubicBezTo>
                    <a:cubicBezTo>
                      <a:pt x="13463" y="14602"/>
                      <a:pt x="13664" y="14796"/>
                      <a:pt x="13796" y="14796"/>
                    </a:cubicBezTo>
                    <a:cubicBezTo>
                      <a:pt x="13862" y="14796"/>
                      <a:pt x="13911" y="14748"/>
                      <a:pt x="13911" y="14602"/>
                    </a:cubicBezTo>
                    <a:cubicBezTo>
                      <a:pt x="15375" y="14602"/>
                      <a:pt x="15824" y="12321"/>
                      <a:pt x="16275" y="10907"/>
                    </a:cubicBezTo>
                    <a:cubicBezTo>
                      <a:pt x="17739" y="7756"/>
                      <a:pt x="19087" y="4170"/>
                      <a:pt x="20551" y="583"/>
                    </a:cubicBezTo>
                    <a:cubicBezTo>
                      <a:pt x="20551" y="274"/>
                      <a:pt x="20225" y="0"/>
                      <a:pt x="19941" y="0"/>
                    </a:cubicBezTo>
                    <a:close/>
                  </a:path>
                </a:pathLst>
              </a:custGeom>
              <a:solidFill>
                <a:srgbClr val="64351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197" name="Google Shape;332;p28"/>
              <p:cNvSpPr/>
              <p:nvPr/>
            </p:nvSpPr>
            <p:spPr>
              <a:xfrm>
                <a:off x="373992" y="253576"/>
                <a:ext cx="152706" cy="25887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881" h="21600" extrusionOk="0">
                    <a:moveTo>
                      <a:pt x="13216" y="0"/>
                    </a:moveTo>
                    <a:cubicBezTo>
                      <a:pt x="12856" y="0"/>
                      <a:pt x="12561" y="101"/>
                      <a:pt x="12561" y="299"/>
                    </a:cubicBezTo>
                    <a:lnTo>
                      <a:pt x="12561" y="1897"/>
                    </a:lnTo>
                    <a:cubicBezTo>
                      <a:pt x="12039" y="2934"/>
                      <a:pt x="12039" y="3893"/>
                      <a:pt x="12039" y="4611"/>
                    </a:cubicBezTo>
                    <a:lnTo>
                      <a:pt x="12039" y="6607"/>
                    </a:lnTo>
                    <a:lnTo>
                      <a:pt x="11514" y="6607"/>
                    </a:lnTo>
                    <a:cubicBezTo>
                      <a:pt x="11514" y="6447"/>
                      <a:pt x="11384" y="6368"/>
                      <a:pt x="11188" y="6368"/>
                    </a:cubicBezTo>
                    <a:cubicBezTo>
                      <a:pt x="10993" y="6368"/>
                      <a:pt x="10732" y="6447"/>
                      <a:pt x="10468" y="6607"/>
                    </a:cubicBezTo>
                    <a:cubicBezTo>
                      <a:pt x="9291" y="6927"/>
                      <a:pt x="9291" y="8602"/>
                      <a:pt x="8769" y="9241"/>
                    </a:cubicBezTo>
                    <a:cubicBezTo>
                      <a:pt x="8769" y="9468"/>
                      <a:pt x="9356" y="9692"/>
                      <a:pt x="9889" y="9692"/>
                    </a:cubicBezTo>
                    <a:cubicBezTo>
                      <a:pt x="10107" y="9692"/>
                      <a:pt x="10314" y="9655"/>
                      <a:pt x="10468" y="9561"/>
                    </a:cubicBezTo>
                    <a:cubicBezTo>
                      <a:pt x="10468" y="9561"/>
                      <a:pt x="10468" y="9241"/>
                      <a:pt x="10993" y="8923"/>
                    </a:cubicBezTo>
                    <a:cubicBezTo>
                      <a:pt x="11376" y="9919"/>
                      <a:pt x="11759" y="10527"/>
                      <a:pt x="12610" y="10527"/>
                    </a:cubicBezTo>
                    <a:cubicBezTo>
                      <a:pt x="12921" y="10527"/>
                      <a:pt x="13289" y="10448"/>
                      <a:pt x="13741" y="10279"/>
                    </a:cubicBezTo>
                    <a:cubicBezTo>
                      <a:pt x="15830" y="9241"/>
                      <a:pt x="16486" y="7566"/>
                      <a:pt x="17532" y="6288"/>
                    </a:cubicBezTo>
                    <a:cubicBezTo>
                      <a:pt x="17532" y="6927"/>
                      <a:pt x="17011" y="7245"/>
                      <a:pt x="17011" y="7566"/>
                    </a:cubicBezTo>
                    <a:cubicBezTo>
                      <a:pt x="17011" y="8602"/>
                      <a:pt x="16486" y="9879"/>
                      <a:pt x="17011" y="10918"/>
                    </a:cubicBezTo>
                    <a:cubicBezTo>
                      <a:pt x="17011" y="11143"/>
                      <a:pt x="17271" y="11370"/>
                      <a:pt x="17609" y="11370"/>
                    </a:cubicBezTo>
                    <a:cubicBezTo>
                      <a:pt x="17751" y="11370"/>
                      <a:pt x="17904" y="11330"/>
                      <a:pt x="18057" y="11236"/>
                    </a:cubicBezTo>
                    <a:lnTo>
                      <a:pt x="18579" y="11236"/>
                    </a:lnTo>
                    <a:cubicBezTo>
                      <a:pt x="17011" y="12593"/>
                      <a:pt x="14788" y="14589"/>
                      <a:pt x="14262" y="15227"/>
                    </a:cubicBezTo>
                    <a:cubicBezTo>
                      <a:pt x="13216" y="15866"/>
                      <a:pt x="12039" y="15866"/>
                      <a:pt x="11514" y="16266"/>
                    </a:cubicBezTo>
                    <a:cubicBezTo>
                      <a:pt x="9946" y="16587"/>
                      <a:pt x="8244" y="17862"/>
                      <a:pt x="7198" y="18582"/>
                    </a:cubicBezTo>
                    <a:cubicBezTo>
                      <a:pt x="4975" y="19221"/>
                      <a:pt x="3928" y="19859"/>
                      <a:pt x="1184" y="20257"/>
                    </a:cubicBezTo>
                    <a:cubicBezTo>
                      <a:pt x="1184" y="20442"/>
                      <a:pt x="616" y="20627"/>
                      <a:pt x="363" y="20688"/>
                    </a:cubicBezTo>
                    <a:cubicBezTo>
                      <a:pt x="444" y="20646"/>
                      <a:pt x="543" y="20608"/>
                      <a:pt x="658" y="20578"/>
                    </a:cubicBezTo>
                    <a:cubicBezTo>
                      <a:pt x="313" y="20671"/>
                      <a:pt x="218" y="20709"/>
                      <a:pt x="252" y="20709"/>
                    </a:cubicBezTo>
                    <a:cubicBezTo>
                      <a:pt x="264" y="20709"/>
                      <a:pt x="306" y="20702"/>
                      <a:pt x="363" y="20688"/>
                    </a:cubicBezTo>
                    <a:cubicBezTo>
                      <a:pt x="-273" y="21013"/>
                      <a:pt x="41" y="21600"/>
                      <a:pt x="436" y="21600"/>
                    </a:cubicBezTo>
                    <a:cubicBezTo>
                      <a:pt x="509" y="21600"/>
                      <a:pt x="586" y="21579"/>
                      <a:pt x="658" y="21534"/>
                    </a:cubicBezTo>
                    <a:cubicBezTo>
                      <a:pt x="1705" y="21534"/>
                      <a:pt x="3407" y="21216"/>
                      <a:pt x="4453" y="20896"/>
                    </a:cubicBezTo>
                    <a:cubicBezTo>
                      <a:pt x="5500" y="20578"/>
                      <a:pt x="6021" y="19859"/>
                      <a:pt x="7198" y="19539"/>
                    </a:cubicBezTo>
                    <a:cubicBezTo>
                      <a:pt x="7198" y="19539"/>
                      <a:pt x="8769" y="18582"/>
                      <a:pt x="10468" y="17862"/>
                    </a:cubicBezTo>
                    <a:cubicBezTo>
                      <a:pt x="10468" y="18063"/>
                      <a:pt x="10602" y="18161"/>
                      <a:pt x="10797" y="18161"/>
                    </a:cubicBezTo>
                    <a:cubicBezTo>
                      <a:pt x="10993" y="18161"/>
                      <a:pt x="11253" y="18063"/>
                      <a:pt x="11514" y="17862"/>
                    </a:cubicBezTo>
                    <a:cubicBezTo>
                      <a:pt x="12039" y="17862"/>
                      <a:pt x="12561" y="17543"/>
                      <a:pt x="12561" y="16905"/>
                    </a:cubicBezTo>
                    <a:cubicBezTo>
                      <a:pt x="13216" y="16587"/>
                      <a:pt x="14262" y="16266"/>
                      <a:pt x="15309" y="15866"/>
                    </a:cubicBezTo>
                    <a:cubicBezTo>
                      <a:pt x="16486" y="15227"/>
                      <a:pt x="17011" y="14271"/>
                      <a:pt x="18057" y="13552"/>
                    </a:cubicBezTo>
                    <a:cubicBezTo>
                      <a:pt x="19104" y="12275"/>
                      <a:pt x="21327" y="10279"/>
                      <a:pt x="20802" y="8923"/>
                    </a:cubicBezTo>
                    <a:cubicBezTo>
                      <a:pt x="20281" y="8602"/>
                      <a:pt x="20281" y="8602"/>
                      <a:pt x="19755" y="8602"/>
                    </a:cubicBezTo>
                    <a:lnTo>
                      <a:pt x="18579" y="8602"/>
                    </a:lnTo>
                    <a:cubicBezTo>
                      <a:pt x="19104" y="7245"/>
                      <a:pt x="19755" y="5250"/>
                      <a:pt x="18579" y="4293"/>
                    </a:cubicBezTo>
                    <a:cubicBezTo>
                      <a:pt x="18057" y="4293"/>
                      <a:pt x="17532" y="4293"/>
                      <a:pt x="17011" y="4611"/>
                    </a:cubicBezTo>
                    <a:cubicBezTo>
                      <a:pt x="16486" y="5250"/>
                      <a:pt x="15830" y="6288"/>
                      <a:pt x="14788" y="7245"/>
                    </a:cubicBezTo>
                    <a:cubicBezTo>
                      <a:pt x="14788" y="7884"/>
                      <a:pt x="14262" y="8602"/>
                      <a:pt x="13216" y="9241"/>
                    </a:cubicBezTo>
                    <a:cubicBezTo>
                      <a:pt x="13216" y="9299"/>
                      <a:pt x="13193" y="9325"/>
                      <a:pt x="13155" y="9325"/>
                    </a:cubicBezTo>
                    <a:cubicBezTo>
                      <a:pt x="12982" y="9325"/>
                      <a:pt x="12465" y="8806"/>
                      <a:pt x="12039" y="8284"/>
                    </a:cubicBezTo>
                    <a:lnTo>
                      <a:pt x="12561" y="8284"/>
                    </a:lnTo>
                    <a:cubicBezTo>
                      <a:pt x="13216" y="7884"/>
                      <a:pt x="13216" y="6927"/>
                      <a:pt x="13216" y="6288"/>
                    </a:cubicBezTo>
                    <a:cubicBezTo>
                      <a:pt x="13741" y="4293"/>
                      <a:pt x="14262" y="2295"/>
                      <a:pt x="14262" y="299"/>
                    </a:cubicBezTo>
                    <a:cubicBezTo>
                      <a:pt x="14002" y="101"/>
                      <a:pt x="13576" y="0"/>
                      <a:pt x="13216" y="0"/>
                    </a:cubicBezTo>
                    <a:close/>
                  </a:path>
                </a:pathLst>
              </a:custGeom>
              <a:solidFill>
                <a:srgbClr val="64351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198" name="Google Shape;333;p28"/>
              <p:cNvSpPr/>
              <p:nvPr/>
            </p:nvSpPr>
            <p:spPr>
              <a:xfrm>
                <a:off x="397495" y="92077"/>
                <a:ext cx="160189" cy="29563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322" h="21600" extrusionOk="0">
                    <a:moveTo>
                      <a:pt x="14449" y="5072"/>
                    </a:moveTo>
                    <a:cubicBezTo>
                      <a:pt x="14957" y="5631"/>
                      <a:pt x="15468" y="5912"/>
                      <a:pt x="15468" y="6191"/>
                    </a:cubicBezTo>
                    <a:lnTo>
                      <a:pt x="15468" y="7100"/>
                    </a:lnTo>
                    <a:cubicBezTo>
                      <a:pt x="14957" y="6471"/>
                      <a:pt x="14957" y="5912"/>
                      <a:pt x="14449" y="5353"/>
                    </a:cubicBezTo>
                    <a:lnTo>
                      <a:pt x="14449" y="5072"/>
                    </a:lnTo>
                    <a:close/>
                    <a:moveTo>
                      <a:pt x="7572" y="1227"/>
                    </a:moveTo>
                    <a:cubicBezTo>
                      <a:pt x="7572" y="1577"/>
                      <a:pt x="8591" y="2137"/>
                      <a:pt x="9099" y="2415"/>
                    </a:cubicBezTo>
                    <a:cubicBezTo>
                      <a:pt x="10248" y="2975"/>
                      <a:pt x="11266" y="3605"/>
                      <a:pt x="12281" y="4163"/>
                    </a:cubicBezTo>
                    <a:cubicBezTo>
                      <a:pt x="11774" y="4163"/>
                      <a:pt x="11774" y="4163"/>
                      <a:pt x="11774" y="4443"/>
                    </a:cubicBezTo>
                    <a:cubicBezTo>
                      <a:pt x="11774" y="5631"/>
                      <a:pt x="12919" y="7100"/>
                      <a:pt x="13938" y="8219"/>
                    </a:cubicBezTo>
                    <a:lnTo>
                      <a:pt x="13938" y="8848"/>
                    </a:lnTo>
                    <a:cubicBezTo>
                      <a:pt x="13430" y="8567"/>
                      <a:pt x="12919" y="8219"/>
                      <a:pt x="12919" y="7938"/>
                    </a:cubicBezTo>
                    <a:cubicBezTo>
                      <a:pt x="12281" y="7379"/>
                      <a:pt x="11774" y="7100"/>
                      <a:pt x="11266" y="6471"/>
                    </a:cubicBezTo>
                    <a:cubicBezTo>
                      <a:pt x="11774" y="6471"/>
                      <a:pt x="11774" y="6191"/>
                      <a:pt x="11774" y="5912"/>
                    </a:cubicBezTo>
                    <a:cubicBezTo>
                      <a:pt x="10755" y="4443"/>
                      <a:pt x="8591" y="3325"/>
                      <a:pt x="7572" y="1856"/>
                    </a:cubicBezTo>
                    <a:lnTo>
                      <a:pt x="7572" y="1227"/>
                    </a:lnTo>
                    <a:close/>
                    <a:moveTo>
                      <a:pt x="5199" y="3767"/>
                    </a:moveTo>
                    <a:cubicBezTo>
                      <a:pt x="6050" y="4224"/>
                      <a:pt x="6658" y="4507"/>
                      <a:pt x="7572" y="5072"/>
                    </a:cubicBezTo>
                    <a:cubicBezTo>
                      <a:pt x="7572" y="5353"/>
                      <a:pt x="8080" y="5631"/>
                      <a:pt x="8080" y="6191"/>
                    </a:cubicBezTo>
                    <a:cubicBezTo>
                      <a:pt x="8080" y="6191"/>
                      <a:pt x="8591" y="6471"/>
                      <a:pt x="8591" y="6820"/>
                    </a:cubicBezTo>
                    <a:cubicBezTo>
                      <a:pt x="8080" y="6820"/>
                      <a:pt x="8080" y="6820"/>
                      <a:pt x="8080" y="7100"/>
                    </a:cubicBezTo>
                    <a:cubicBezTo>
                      <a:pt x="8080" y="7660"/>
                      <a:pt x="8591" y="8219"/>
                      <a:pt x="8591" y="9126"/>
                    </a:cubicBezTo>
                    <a:cubicBezTo>
                      <a:pt x="8591" y="8848"/>
                      <a:pt x="8080" y="8567"/>
                      <a:pt x="8080" y="8567"/>
                    </a:cubicBezTo>
                    <a:cubicBezTo>
                      <a:pt x="8080" y="7938"/>
                      <a:pt x="7572" y="7660"/>
                      <a:pt x="7572" y="7379"/>
                    </a:cubicBezTo>
                    <a:cubicBezTo>
                      <a:pt x="7572" y="7379"/>
                      <a:pt x="8080" y="7100"/>
                      <a:pt x="8080" y="6820"/>
                    </a:cubicBezTo>
                    <a:cubicBezTo>
                      <a:pt x="7602" y="5967"/>
                      <a:pt x="6677" y="4624"/>
                      <a:pt x="5199" y="3767"/>
                    </a:cubicBezTo>
                    <a:close/>
                    <a:moveTo>
                      <a:pt x="17121" y="11154"/>
                    </a:moveTo>
                    <a:lnTo>
                      <a:pt x="17121" y="12343"/>
                    </a:lnTo>
                    <a:lnTo>
                      <a:pt x="16613" y="12343"/>
                    </a:lnTo>
                    <a:cubicBezTo>
                      <a:pt x="16613" y="12621"/>
                      <a:pt x="16613" y="12621"/>
                      <a:pt x="16102" y="12621"/>
                    </a:cubicBezTo>
                    <a:lnTo>
                      <a:pt x="16102" y="11154"/>
                    </a:lnTo>
                    <a:close/>
                    <a:moveTo>
                      <a:pt x="12919" y="10595"/>
                    </a:moveTo>
                    <a:cubicBezTo>
                      <a:pt x="12919" y="10874"/>
                      <a:pt x="13430" y="10874"/>
                      <a:pt x="13938" y="10874"/>
                    </a:cubicBezTo>
                    <a:cubicBezTo>
                      <a:pt x="13430" y="11714"/>
                      <a:pt x="12919" y="12343"/>
                      <a:pt x="12919" y="13180"/>
                    </a:cubicBezTo>
                    <a:cubicBezTo>
                      <a:pt x="12919" y="12621"/>
                      <a:pt x="12919" y="12343"/>
                      <a:pt x="12281" y="11714"/>
                    </a:cubicBezTo>
                    <a:cubicBezTo>
                      <a:pt x="12919" y="11433"/>
                      <a:pt x="12919" y="10874"/>
                      <a:pt x="12919" y="10595"/>
                    </a:cubicBezTo>
                    <a:close/>
                    <a:moveTo>
                      <a:pt x="19788" y="14512"/>
                    </a:moveTo>
                    <a:cubicBezTo>
                      <a:pt x="19736" y="15282"/>
                      <a:pt x="19285" y="15887"/>
                      <a:pt x="19285" y="16677"/>
                    </a:cubicBezTo>
                    <a:cubicBezTo>
                      <a:pt x="19285" y="16397"/>
                      <a:pt x="18650" y="16397"/>
                      <a:pt x="18650" y="16397"/>
                    </a:cubicBezTo>
                    <a:lnTo>
                      <a:pt x="18650" y="14928"/>
                    </a:lnTo>
                    <a:cubicBezTo>
                      <a:pt x="19285" y="14928"/>
                      <a:pt x="19285" y="14928"/>
                      <a:pt x="19285" y="14649"/>
                    </a:cubicBezTo>
                    <a:cubicBezTo>
                      <a:pt x="19688" y="14649"/>
                      <a:pt x="19774" y="14649"/>
                      <a:pt x="19788" y="14512"/>
                    </a:cubicBezTo>
                    <a:close/>
                    <a:moveTo>
                      <a:pt x="17121" y="14928"/>
                    </a:moveTo>
                    <a:lnTo>
                      <a:pt x="17121" y="15837"/>
                    </a:lnTo>
                    <a:cubicBezTo>
                      <a:pt x="17121" y="16397"/>
                      <a:pt x="17121" y="16956"/>
                      <a:pt x="16613" y="17585"/>
                    </a:cubicBezTo>
                    <a:cubicBezTo>
                      <a:pt x="17121" y="16677"/>
                      <a:pt x="17121" y="15837"/>
                      <a:pt x="17121" y="14928"/>
                    </a:cubicBezTo>
                    <a:close/>
                    <a:moveTo>
                      <a:pt x="707" y="0"/>
                    </a:moveTo>
                    <a:cubicBezTo>
                      <a:pt x="211" y="0"/>
                      <a:pt x="-278" y="258"/>
                      <a:pt x="188" y="668"/>
                    </a:cubicBezTo>
                    <a:cubicBezTo>
                      <a:pt x="188" y="1577"/>
                      <a:pt x="1714" y="2415"/>
                      <a:pt x="2226" y="3325"/>
                    </a:cubicBezTo>
                    <a:cubicBezTo>
                      <a:pt x="2733" y="3605"/>
                      <a:pt x="3371" y="4163"/>
                      <a:pt x="3879" y="4722"/>
                    </a:cubicBezTo>
                    <a:cubicBezTo>
                      <a:pt x="4390" y="5912"/>
                      <a:pt x="5408" y="7100"/>
                      <a:pt x="6554" y="7938"/>
                    </a:cubicBezTo>
                    <a:cubicBezTo>
                      <a:pt x="7572" y="9686"/>
                      <a:pt x="8080" y="11154"/>
                      <a:pt x="9099" y="12621"/>
                    </a:cubicBezTo>
                    <a:cubicBezTo>
                      <a:pt x="9099" y="14090"/>
                      <a:pt x="8591" y="16118"/>
                      <a:pt x="10248" y="16956"/>
                    </a:cubicBezTo>
                    <a:cubicBezTo>
                      <a:pt x="10472" y="17132"/>
                      <a:pt x="10703" y="17212"/>
                      <a:pt x="10931" y="17212"/>
                    </a:cubicBezTo>
                    <a:cubicBezTo>
                      <a:pt x="12251" y="17212"/>
                      <a:pt x="13580" y="14588"/>
                      <a:pt x="14449" y="12621"/>
                    </a:cubicBezTo>
                    <a:cubicBezTo>
                      <a:pt x="14957" y="14369"/>
                      <a:pt x="14449" y="16118"/>
                      <a:pt x="14957" y="17585"/>
                    </a:cubicBezTo>
                    <a:lnTo>
                      <a:pt x="14957" y="17865"/>
                    </a:lnTo>
                    <a:cubicBezTo>
                      <a:pt x="14957" y="18079"/>
                      <a:pt x="15199" y="18169"/>
                      <a:pt x="15498" y="18169"/>
                    </a:cubicBezTo>
                    <a:cubicBezTo>
                      <a:pt x="15979" y="18169"/>
                      <a:pt x="16613" y="17931"/>
                      <a:pt x="16613" y="17585"/>
                    </a:cubicBezTo>
                    <a:cubicBezTo>
                      <a:pt x="16613" y="18144"/>
                      <a:pt x="16102" y="18703"/>
                      <a:pt x="16102" y="19054"/>
                    </a:cubicBezTo>
                    <a:cubicBezTo>
                      <a:pt x="16102" y="19332"/>
                      <a:pt x="16613" y="19613"/>
                      <a:pt x="17121" y="19613"/>
                    </a:cubicBezTo>
                    <a:cubicBezTo>
                      <a:pt x="17121" y="19892"/>
                      <a:pt x="16613" y="20172"/>
                      <a:pt x="16102" y="20451"/>
                    </a:cubicBezTo>
                    <a:lnTo>
                      <a:pt x="16102" y="21080"/>
                    </a:lnTo>
                    <a:cubicBezTo>
                      <a:pt x="15662" y="21272"/>
                      <a:pt x="16072" y="21600"/>
                      <a:pt x="16535" y="21600"/>
                    </a:cubicBezTo>
                    <a:cubicBezTo>
                      <a:pt x="16744" y="21600"/>
                      <a:pt x="16964" y="21532"/>
                      <a:pt x="17121" y="21360"/>
                    </a:cubicBezTo>
                    <a:cubicBezTo>
                      <a:pt x="20303" y="18425"/>
                      <a:pt x="21322" y="15837"/>
                      <a:pt x="21322" y="12343"/>
                    </a:cubicBezTo>
                    <a:cubicBezTo>
                      <a:pt x="20815" y="9686"/>
                      <a:pt x="19285" y="6820"/>
                      <a:pt x="16102" y="4443"/>
                    </a:cubicBezTo>
                    <a:cubicBezTo>
                      <a:pt x="16613" y="4443"/>
                      <a:pt x="17121" y="4163"/>
                      <a:pt x="17121" y="3884"/>
                    </a:cubicBezTo>
                    <a:cubicBezTo>
                      <a:pt x="16102" y="3325"/>
                      <a:pt x="13938" y="1227"/>
                      <a:pt x="12281" y="1227"/>
                    </a:cubicBezTo>
                    <a:cubicBezTo>
                      <a:pt x="12136" y="1147"/>
                      <a:pt x="11949" y="1114"/>
                      <a:pt x="11759" y="1114"/>
                    </a:cubicBezTo>
                    <a:cubicBezTo>
                      <a:pt x="11274" y="1114"/>
                      <a:pt x="10755" y="1327"/>
                      <a:pt x="10755" y="1577"/>
                    </a:cubicBezTo>
                    <a:lnTo>
                      <a:pt x="10755" y="2137"/>
                    </a:lnTo>
                    <a:cubicBezTo>
                      <a:pt x="10755" y="1856"/>
                      <a:pt x="10755" y="1856"/>
                      <a:pt x="10248" y="1856"/>
                    </a:cubicBezTo>
                    <a:cubicBezTo>
                      <a:pt x="9099" y="1227"/>
                      <a:pt x="8080" y="389"/>
                      <a:pt x="6554" y="389"/>
                    </a:cubicBezTo>
                    <a:cubicBezTo>
                      <a:pt x="5916" y="389"/>
                      <a:pt x="5408" y="389"/>
                      <a:pt x="5408" y="668"/>
                    </a:cubicBezTo>
                    <a:cubicBezTo>
                      <a:pt x="5408" y="1227"/>
                      <a:pt x="5916" y="1577"/>
                      <a:pt x="6554" y="2137"/>
                    </a:cubicBezTo>
                    <a:lnTo>
                      <a:pt x="6554" y="2975"/>
                    </a:lnTo>
                    <a:lnTo>
                      <a:pt x="5916" y="2975"/>
                    </a:lnTo>
                    <a:cubicBezTo>
                      <a:pt x="4390" y="2137"/>
                      <a:pt x="3371" y="668"/>
                      <a:pt x="1207" y="109"/>
                    </a:cubicBezTo>
                    <a:cubicBezTo>
                      <a:pt x="1069" y="35"/>
                      <a:pt x="886" y="0"/>
                      <a:pt x="707" y="0"/>
                    </a:cubicBezTo>
                    <a:close/>
                  </a:path>
                </a:pathLst>
              </a:custGeom>
              <a:solidFill>
                <a:srgbClr val="64351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199" name="Google Shape;334;p28"/>
              <p:cNvSpPr/>
              <p:nvPr/>
            </p:nvSpPr>
            <p:spPr>
              <a:xfrm>
                <a:off x="302188" y="37122"/>
                <a:ext cx="198388" cy="12967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8511" h="21600" extrusionOk="0">
                    <a:moveTo>
                      <a:pt x="8578" y="4782"/>
                    </a:moveTo>
                    <a:cubicBezTo>
                      <a:pt x="8737" y="4941"/>
                      <a:pt x="8894" y="5114"/>
                      <a:pt x="9048" y="5296"/>
                    </a:cubicBezTo>
                    <a:cubicBezTo>
                      <a:pt x="8899" y="5170"/>
                      <a:pt x="8745" y="5021"/>
                      <a:pt x="8578" y="4782"/>
                    </a:cubicBezTo>
                    <a:close/>
                    <a:moveTo>
                      <a:pt x="6794" y="0"/>
                    </a:moveTo>
                    <a:cubicBezTo>
                      <a:pt x="6346" y="0"/>
                      <a:pt x="5991" y="799"/>
                      <a:pt x="5991" y="1434"/>
                    </a:cubicBezTo>
                    <a:cubicBezTo>
                      <a:pt x="6346" y="3349"/>
                      <a:pt x="7149" y="3984"/>
                      <a:pt x="7508" y="5418"/>
                    </a:cubicBezTo>
                    <a:cubicBezTo>
                      <a:pt x="7864" y="6057"/>
                      <a:pt x="8222" y="6057"/>
                      <a:pt x="8222" y="6692"/>
                    </a:cubicBezTo>
                    <a:cubicBezTo>
                      <a:pt x="5674" y="3619"/>
                      <a:pt x="2222" y="546"/>
                      <a:pt x="778" y="546"/>
                    </a:cubicBezTo>
                    <a:cubicBezTo>
                      <a:pt x="351" y="546"/>
                      <a:pt x="100" y="817"/>
                      <a:pt x="100" y="1434"/>
                    </a:cubicBezTo>
                    <a:cubicBezTo>
                      <a:pt x="-347" y="3349"/>
                      <a:pt x="812" y="5418"/>
                      <a:pt x="1526" y="6057"/>
                    </a:cubicBezTo>
                    <a:cubicBezTo>
                      <a:pt x="1526" y="6692"/>
                      <a:pt x="1884" y="6692"/>
                      <a:pt x="1884" y="6692"/>
                    </a:cubicBezTo>
                    <a:cubicBezTo>
                      <a:pt x="2331" y="8766"/>
                      <a:pt x="3760" y="10041"/>
                      <a:pt x="4563" y="10676"/>
                    </a:cubicBezTo>
                    <a:cubicBezTo>
                      <a:pt x="4918" y="11316"/>
                      <a:pt x="5277" y="11951"/>
                      <a:pt x="5632" y="11951"/>
                    </a:cubicBezTo>
                    <a:cubicBezTo>
                      <a:pt x="6346" y="13385"/>
                      <a:pt x="7149" y="14025"/>
                      <a:pt x="7864" y="15300"/>
                    </a:cubicBezTo>
                    <a:lnTo>
                      <a:pt x="8222" y="15300"/>
                    </a:lnTo>
                    <a:cubicBezTo>
                      <a:pt x="9739" y="17373"/>
                      <a:pt x="11256" y="19284"/>
                      <a:pt x="12326" y="21357"/>
                    </a:cubicBezTo>
                    <a:cubicBezTo>
                      <a:pt x="12420" y="21521"/>
                      <a:pt x="12546" y="21600"/>
                      <a:pt x="12671" y="21600"/>
                    </a:cubicBezTo>
                    <a:cubicBezTo>
                      <a:pt x="13019" y="21600"/>
                      <a:pt x="13369" y="20979"/>
                      <a:pt x="13040" y="19919"/>
                    </a:cubicBezTo>
                    <a:lnTo>
                      <a:pt x="13040" y="19284"/>
                    </a:lnTo>
                    <a:cubicBezTo>
                      <a:pt x="13040" y="17373"/>
                      <a:pt x="11256" y="15300"/>
                      <a:pt x="10095" y="14025"/>
                    </a:cubicBezTo>
                    <a:cubicBezTo>
                      <a:pt x="9025" y="11951"/>
                      <a:pt x="7864" y="10676"/>
                      <a:pt x="6794" y="9401"/>
                    </a:cubicBezTo>
                    <a:lnTo>
                      <a:pt x="6346" y="8766"/>
                    </a:lnTo>
                    <a:lnTo>
                      <a:pt x="6346" y="7967"/>
                    </a:lnTo>
                    <a:cubicBezTo>
                      <a:pt x="4918" y="6692"/>
                      <a:pt x="3760" y="4782"/>
                      <a:pt x="2331" y="3349"/>
                    </a:cubicBezTo>
                    <a:lnTo>
                      <a:pt x="1526" y="3349"/>
                    </a:lnTo>
                    <a:cubicBezTo>
                      <a:pt x="1170" y="2709"/>
                      <a:pt x="1170" y="2709"/>
                      <a:pt x="1884" y="2709"/>
                    </a:cubicBezTo>
                    <a:cubicBezTo>
                      <a:pt x="3401" y="3349"/>
                      <a:pt x="4563" y="5418"/>
                      <a:pt x="5632" y="6057"/>
                    </a:cubicBezTo>
                    <a:cubicBezTo>
                      <a:pt x="7864" y="8766"/>
                      <a:pt x="9739" y="10676"/>
                      <a:pt x="11970" y="12750"/>
                    </a:cubicBezTo>
                    <a:cubicBezTo>
                      <a:pt x="12033" y="12862"/>
                      <a:pt x="12106" y="12909"/>
                      <a:pt x="12182" y="12909"/>
                    </a:cubicBezTo>
                    <a:cubicBezTo>
                      <a:pt x="12543" y="12909"/>
                      <a:pt x="12977" y="11839"/>
                      <a:pt x="12684" y="11316"/>
                    </a:cubicBezTo>
                    <a:cubicBezTo>
                      <a:pt x="11664" y="9495"/>
                      <a:pt x="10563" y="8108"/>
                      <a:pt x="9844" y="6328"/>
                    </a:cubicBezTo>
                    <a:cubicBezTo>
                      <a:pt x="11164" y="8187"/>
                      <a:pt x="12326" y="10489"/>
                      <a:pt x="13487" y="11951"/>
                    </a:cubicBezTo>
                    <a:cubicBezTo>
                      <a:pt x="13560" y="12119"/>
                      <a:pt x="13652" y="12189"/>
                      <a:pt x="13743" y="12189"/>
                    </a:cubicBezTo>
                    <a:cubicBezTo>
                      <a:pt x="14094" y="12189"/>
                      <a:pt x="14484" y="11181"/>
                      <a:pt x="14201" y="10676"/>
                    </a:cubicBezTo>
                    <a:cubicBezTo>
                      <a:pt x="13040" y="8766"/>
                      <a:pt x="11970" y="6692"/>
                      <a:pt x="11256" y="3984"/>
                    </a:cubicBezTo>
                    <a:cubicBezTo>
                      <a:pt x="11612" y="4782"/>
                      <a:pt x="11970" y="5418"/>
                      <a:pt x="11970" y="6057"/>
                    </a:cubicBezTo>
                    <a:cubicBezTo>
                      <a:pt x="13487" y="7332"/>
                      <a:pt x="14557" y="10041"/>
                      <a:pt x="15718" y="11951"/>
                    </a:cubicBezTo>
                    <a:cubicBezTo>
                      <a:pt x="15718" y="12750"/>
                      <a:pt x="16077" y="12750"/>
                      <a:pt x="16077" y="12750"/>
                    </a:cubicBezTo>
                    <a:cubicBezTo>
                      <a:pt x="17146" y="15300"/>
                      <a:pt x="17502" y="18009"/>
                      <a:pt x="16077" y="18644"/>
                    </a:cubicBezTo>
                    <a:cubicBezTo>
                      <a:pt x="15776" y="18644"/>
                      <a:pt x="15729" y="20106"/>
                      <a:pt x="16142" y="20106"/>
                    </a:cubicBezTo>
                    <a:cubicBezTo>
                      <a:pt x="16220" y="20106"/>
                      <a:pt x="16317" y="20049"/>
                      <a:pt x="16432" y="19919"/>
                    </a:cubicBezTo>
                    <a:cubicBezTo>
                      <a:pt x="21253" y="18009"/>
                      <a:pt x="16432" y="9401"/>
                      <a:pt x="14557" y="6057"/>
                    </a:cubicBezTo>
                    <a:cubicBezTo>
                      <a:pt x="14557" y="6057"/>
                      <a:pt x="14400" y="5772"/>
                      <a:pt x="14293" y="5772"/>
                    </a:cubicBezTo>
                    <a:cubicBezTo>
                      <a:pt x="14240" y="5772"/>
                      <a:pt x="14201" y="5843"/>
                      <a:pt x="14201" y="6057"/>
                    </a:cubicBezTo>
                    <a:cubicBezTo>
                      <a:pt x="12525" y="3633"/>
                      <a:pt x="11133" y="1336"/>
                      <a:pt x="9836" y="1336"/>
                    </a:cubicBezTo>
                    <a:cubicBezTo>
                      <a:pt x="9684" y="1336"/>
                      <a:pt x="9532" y="1368"/>
                      <a:pt x="9381" y="1434"/>
                    </a:cubicBezTo>
                    <a:cubicBezTo>
                      <a:pt x="9025" y="1434"/>
                      <a:pt x="9025" y="2074"/>
                      <a:pt x="9025" y="2709"/>
                    </a:cubicBezTo>
                    <a:cubicBezTo>
                      <a:pt x="8222" y="1434"/>
                      <a:pt x="7508" y="799"/>
                      <a:pt x="6794" y="0"/>
                    </a:cubicBezTo>
                    <a:close/>
                  </a:path>
                </a:pathLst>
              </a:custGeom>
              <a:solidFill>
                <a:srgbClr val="64351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200" name="Google Shape;335;p28"/>
              <p:cNvSpPr/>
              <p:nvPr/>
            </p:nvSpPr>
            <p:spPr>
              <a:xfrm>
                <a:off x="362548" y="98722"/>
                <a:ext cx="77083" cy="6563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159" h="21600" extrusionOk="0">
                    <a:moveTo>
                      <a:pt x="1316" y="0"/>
                    </a:moveTo>
                    <a:cubicBezTo>
                      <a:pt x="723" y="0"/>
                      <a:pt x="0" y="609"/>
                      <a:pt x="0" y="2085"/>
                    </a:cubicBezTo>
                    <a:cubicBezTo>
                      <a:pt x="1054" y="6173"/>
                      <a:pt x="3417" y="8692"/>
                      <a:pt x="6564" y="9956"/>
                    </a:cubicBezTo>
                    <a:cubicBezTo>
                      <a:pt x="7618" y="11211"/>
                      <a:pt x="9980" y="14052"/>
                      <a:pt x="11027" y="15307"/>
                    </a:cubicBezTo>
                    <a:cubicBezTo>
                      <a:pt x="12081" y="15307"/>
                      <a:pt x="13128" y="16562"/>
                      <a:pt x="13128" y="16562"/>
                    </a:cubicBezTo>
                    <a:lnTo>
                      <a:pt x="13128" y="17826"/>
                    </a:lnTo>
                    <a:cubicBezTo>
                      <a:pt x="14182" y="19081"/>
                      <a:pt x="14182" y="19081"/>
                      <a:pt x="15229" y="20659"/>
                    </a:cubicBezTo>
                    <a:cubicBezTo>
                      <a:pt x="15890" y="21286"/>
                      <a:pt x="16475" y="21600"/>
                      <a:pt x="17037" y="21600"/>
                    </a:cubicBezTo>
                    <a:cubicBezTo>
                      <a:pt x="17591" y="21600"/>
                      <a:pt x="18122" y="21286"/>
                      <a:pt x="18645" y="20659"/>
                    </a:cubicBezTo>
                    <a:lnTo>
                      <a:pt x="20746" y="20659"/>
                    </a:lnTo>
                    <a:cubicBezTo>
                      <a:pt x="21600" y="19386"/>
                      <a:pt x="21069" y="17485"/>
                      <a:pt x="19715" y="17485"/>
                    </a:cubicBezTo>
                    <a:cubicBezTo>
                      <a:pt x="19399" y="17485"/>
                      <a:pt x="19038" y="17586"/>
                      <a:pt x="18645" y="17826"/>
                    </a:cubicBezTo>
                    <a:lnTo>
                      <a:pt x="17591" y="17826"/>
                    </a:lnTo>
                    <a:cubicBezTo>
                      <a:pt x="16544" y="15307"/>
                      <a:pt x="14182" y="14052"/>
                      <a:pt x="13128" y="11211"/>
                    </a:cubicBezTo>
                    <a:cubicBezTo>
                      <a:pt x="8665" y="7437"/>
                      <a:pt x="5517" y="4918"/>
                      <a:pt x="2101" y="821"/>
                    </a:cubicBezTo>
                    <a:cubicBezTo>
                      <a:pt x="2101" y="304"/>
                      <a:pt x="1739" y="0"/>
                      <a:pt x="1316" y="0"/>
                    </a:cubicBezTo>
                    <a:close/>
                  </a:path>
                </a:pathLst>
              </a:custGeom>
              <a:solidFill>
                <a:srgbClr val="64351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201" name="Google Shape;336;p28"/>
              <p:cNvSpPr/>
              <p:nvPr/>
            </p:nvSpPr>
            <p:spPr>
              <a:xfrm>
                <a:off x="16272" y="29468"/>
                <a:ext cx="342462" cy="19292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070" h="21600" extrusionOk="0">
                    <a:moveTo>
                      <a:pt x="17362" y="2678"/>
                    </a:moveTo>
                    <a:cubicBezTo>
                      <a:pt x="17046" y="3252"/>
                      <a:pt x="16732" y="3682"/>
                      <a:pt x="16400" y="4159"/>
                    </a:cubicBezTo>
                    <a:cubicBezTo>
                      <a:pt x="16420" y="3990"/>
                      <a:pt x="16420" y="3773"/>
                      <a:pt x="16420" y="3535"/>
                    </a:cubicBezTo>
                    <a:cubicBezTo>
                      <a:pt x="16655" y="3108"/>
                      <a:pt x="16891" y="2678"/>
                      <a:pt x="17362" y="2678"/>
                    </a:cubicBezTo>
                    <a:close/>
                    <a:moveTo>
                      <a:pt x="17655" y="4928"/>
                    </a:moveTo>
                    <a:cubicBezTo>
                      <a:pt x="17126" y="5355"/>
                      <a:pt x="16891" y="5785"/>
                      <a:pt x="16891" y="6212"/>
                    </a:cubicBezTo>
                    <a:lnTo>
                      <a:pt x="16184" y="6212"/>
                    </a:lnTo>
                    <a:cubicBezTo>
                      <a:pt x="16655" y="5785"/>
                      <a:pt x="17126" y="5355"/>
                      <a:pt x="17655" y="4928"/>
                    </a:cubicBezTo>
                    <a:close/>
                    <a:moveTo>
                      <a:pt x="7357" y="4071"/>
                    </a:moveTo>
                    <a:cubicBezTo>
                      <a:pt x="7062" y="4928"/>
                      <a:pt x="6591" y="6212"/>
                      <a:pt x="6120" y="7176"/>
                    </a:cubicBezTo>
                    <a:lnTo>
                      <a:pt x="6120" y="6749"/>
                    </a:lnTo>
                    <a:cubicBezTo>
                      <a:pt x="6357" y="6212"/>
                      <a:pt x="6828" y="5355"/>
                      <a:pt x="7062" y="4498"/>
                    </a:cubicBezTo>
                    <a:lnTo>
                      <a:pt x="7357" y="4071"/>
                    </a:lnTo>
                    <a:close/>
                    <a:moveTo>
                      <a:pt x="6591" y="3535"/>
                    </a:moveTo>
                    <a:cubicBezTo>
                      <a:pt x="6120" y="4928"/>
                      <a:pt x="5356" y="6212"/>
                      <a:pt x="4886" y="8033"/>
                    </a:cubicBezTo>
                    <a:cubicBezTo>
                      <a:pt x="4649" y="8033"/>
                      <a:pt x="4649" y="8463"/>
                      <a:pt x="4415" y="8890"/>
                    </a:cubicBezTo>
                    <a:cubicBezTo>
                      <a:pt x="4120" y="9427"/>
                      <a:pt x="4120" y="9854"/>
                      <a:pt x="3885" y="9854"/>
                    </a:cubicBezTo>
                    <a:cubicBezTo>
                      <a:pt x="3885" y="10284"/>
                      <a:pt x="3649" y="10711"/>
                      <a:pt x="3649" y="10711"/>
                    </a:cubicBezTo>
                    <a:lnTo>
                      <a:pt x="3414" y="11141"/>
                    </a:lnTo>
                    <a:cubicBezTo>
                      <a:pt x="3649" y="9854"/>
                      <a:pt x="4120" y="8463"/>
                      <a:pt x="4649" y="7606"/>
                    </a:cubicBezTo>
                    <a:cubicBezTo>
                      <a:pt x="5120" y="5785"/>
                      <a:pt x="5886" y="4928"/>
                      <a:pt x="6591" y="3535"/>
                    </a:cubicBezTo>
                    <a:close/>
                    <a:moveTo>
                      <a:pt x="4120" y="6749"/>
                    </a:moveTo>
                    <a:cubicBezTo>
                      <a:pt x="4120" y="7176"/>
                      <a:pt x="3885" y="7606"/>
                      <a:pt x="3649" y="8033"/>
                    </a:cubicBezTo>
                    <a:cubicBezTo>
                      <a:pt x="3414" y="8890"/>
                      <a:pt x="2944" y="10284"/>
                      <a:pt x="2649" y="11141"/>
                    </a:cubicBezTo>
                    <a:cubicBezTo>
                      <a:pt x="1943" y="12961"/>
                      <a:pt x="943" y="15212"/>
                      <a:pt x="707" y="17890"/>
                    </a:cubicBezTo>
                    <a:cubicBezTo>
                      <a:pt x="707" y="14782"/>
                      <a:pt x="1707" y="12104"/>
                      <a:pt x="2414" y="9854"/>
                    </a:cubicBezTo>
                    <a:cubicBezTo>
                      <a:pt x="2944" y="8463"/>
                      <a:pt x="3649" y="7606"/>
                      <a:pt x="4120" y="6749"/>
                    </a:cubicBezTo>
                    <a:close/>
                    <a:moveTo>
                      <a:pt x="10770" y="0"/>
                    </a:moveTo>
                    <a:cubicBezTo>
                      <a:pt x="9770" y="0"/>
                      <a:pt x="9299" y="1821"/>
                      <a:pt x="8828" y="2678"/>
                    </a:cubicBezTo>
                    <a:cubicBezTo>
                      <a:pt x="8533" y="3108"/>
                      <a:pt x="8299" y="4071"/>
                      <a:pt x="8062" y="4498"/>
                    </a:cubicBezTo>
                    <a:cubicBezTo>
                      <a:pt x="8299" y="3535"/>
                      <a:pt x="8533" y="2678"/>
                      <a:pt x="8533" y="1821"/>
                    </a:cubicBezTo>
                    <a:cubicBezTo>
                      <a:pt x="8828" y="1394"/>
                      <a:pt x="8533" y="857"/>
                      <a:pt x="8299" y="857"/>
                    </a:cubicBezTo>
                    <a:cubicBezTo>
                      <a:pt x="7828" y="857"/>
                      <a:pt x="7357" y="2251"/>
                      <a:pt x="6828" y="3108"/>
                    </a:cubicBezTo>
                    <a:cubicBezTo>
                      <a:pt x="6828" y="2803"/>
                      <a:pt x="6710" y="2502"/>
                      <a:pt x="6557" y="2502"/>
                    </a:cubicBezTo>
                    <a:cubicBezTo>
                      <a:pt x="6495" y="2502"/>
                      <a:pt x="6426" y="2552"/>
                      <a:pt x="6357" y="2678"/>
                    </a:cubicBezTo>
                    <a:cubicBezTo>
                      <a:pt x="4120" y="4928"/>
                      <a:pt x="2649" y="7176"/>
                      <a:pt x="1177" y="11141"/>
                    </a:cubicBezTo>
                    <a:cubicBezTo>
                      <a:pt x="236" y="13818"/>
                      <a:pt x="-530" y="18317"/>
                      <a:pt x="472" y="21424"/>
                    </a:cubicBezTo>
                    <a:cubicBezTo>
                      <a:pt x="541" y="21550"/>
                      <a:pt x="610" y="21600"/>
                      <a:pt x="672" y="21600"/>
                    </a:cubicBezTo>
                    <a:cubicBezTo>
                      <a:pt x="824" y="21600"/>
                      <a:pt x="943" y="21299"/>
                      <a:pt x="943" y="20994"/>
                    </a:cubicBezTo>
                    <a:cubicBezTo>
                      <a:pt x="943" y="19604"/>
                      <a:pt x="943" y="18747"/>
                      <a:pt x="1177" y="17460"/>
                    </a:cubicBezTo>
                    <a:cubicBezTo>
                      <a:pt x="1374" y="17460"/>
                      <a:pt x="1543" y="17651"/>
                      <a:pt x="1634" y="17651"/>
                    </a:cubicBezTo>
                    <a:cubicBezTo>
                      <a:pt x="1681" y="17651"/>
                      <a:pt x="1707" y="17604"/>
                      <a:pt x="1707" y="17460"/>
                    </a:cubicBezTo>
                    <a:cubicBezTo>
                      <a:pt x="1943" y="16926"/>
                      <a:pt x="2178" y="16069"/>
                      <a:pt x="2414" y="15639"/>
                    </a:cubicBezTo>
                    <a:cubicBezTo>
                      <a:pt x="2649" y="14782"/>
                      <a:pt x="2944" y="13818"/>
                      <a:pt x="3414" y="12961"/>
                    </a:cubicBezTo>
                    <a:cubicBezTo>
                      <a:pt x="3414" y="12961"/>
                      <a:pt x="3414" y="12534"/>
                      <a:pt x="3649" y="12534"/>
                    </a:cubicBezTo>
                    <a:cubicBezTo>
                      <a:pt x="4120" y="11568"/>
                      <a:pt x="4649" y="10711"/>
                      <a:pt x="4886" y="9854"/>
                    </a:cubicBezTo>
                    <a:lnTo>
                      <a:pt x="5120" y="9854"/>
                    </a:lnTo>
                    <a:lnTo>
                      <a:pt x="5356" y="9427"/>
                    </a:lnTo>
                    <a:cubicBezTo>
                      <a:pt x="5356" y="9854"/>
                      <a:pt x="5120" y="10284"/>
                      <a:pt x="5120" y="11141"/>
                    </a:cubicBezTo>
                    <a:cubicBezTo>
                      <a:pt x="4956" y="11442"/>
                      <a:pt x="5137" y="11794"/>
                      <a:pt x="5343" y="11794"/>
                    </a:cubicBezTo>
                    <a:cubicBezTo>
                      <a:pt x="5429" y="11794"/>
                      <a:pt x="5520" y="11728"/>
                      <a:pt x="5591" y="11568"/>
                    </a:cubicBezTo>
                    <a:cubicBezTo>
                      <a:pt x="6591" y="9854"/>
                      <a:pt x="7357" y="8033"/>
                      <a:pt x="8062" y="5785"/>
                    </a:cubicBezTo>
                    <a:cubicBezTo>
                      <a:pt x="8533" y="4928"/>
                      <a:pt x="9535" y="2251"/>
                      <a:pt x="10299" y="1394"/>
                    </a:cubicBezTo>
                    <a:cubicBezTo>
                      <a:pt x="10006" y="3108"/>
                      <a:pt x="9299" y="4498"/>
                      <a:pt x="8828" y="5355"/>
                    </a:cubicBezTo>
                    <a:cubicBezTo>
                      <a:pt x="8299" y="7176"/>
                      <a:pt x="7592" y="8890"/>
                      <a:pt x="6828" y="11141"/>
                    </a:cubicBezTo>
                    <a:cubicBezTo>
                      <a:pt x="6662" y="11442"/>
                      <a:pt x="6845" y="11794"/>
                      <a:pt x="7150" y="11794"/>
                    </a:cubicBezTo>
                    <a:cubicBezTo>
                      <a:pt x="7281" y="11794"/>
                      <a:pt x="7435" y="11728"/>
                      <a:pt x="7592" y="11568"/>
                    </a:cubicBezTo>
                    <a:cubicBezTo>
                      <a:pt x="7592" y="11568"/>
                      <a:pt x="7592" y="11141"/>
                      <a:pt x="7828" y="11141"/>
                    </a:cubicBezTo>
                    <a:cubicBezTo>
                      <a:pt x="7828" y="11568"/>
                      <a:pt x="8062" y="11568"/>
                      <a:pt x="8299" y="11568"/>
                    </a:cubicBezTo>
                    <a:cubicBezTo>
                      <a:pt x="8828" y="10711"/>
                      <a:pt x="9299" y="10284"/>
                      <a:pt x="9770" y="9427"/>
                    </a:cubicBezTo>
                    <a:cubicBezTo>
                      <a:pt x="10006" y="9427"/>
                      <a:pt x="10006" y="9854"/>
                      <a:pt x="10299" y="9854"/>
                    </a:cubicBezTo>
                    <a:cubicBezTo>
                      <a:pt x="11241" y="9427"/>
                      <a:pt x="12007" y="7606"/>
                      <a:pt x="12478" y="6749"/>
                    </a:cubicBezTo>
                    <a:cubicBezTo>
                      <a:pt x="12712" y="6212"/>
                      <a:pt x="12712" y="6212"/>
                      <a:pt x="12948" y="6212"/>
                    </a:cubicBezTo>
                    <a:cubicBezTo>
                      <a:pt x="12712" y="6749"/>
                      <a:pt x="12948" y="7176"/>
                      <a:pt x="13242" y="7176"/>
                    </a:cubicBezTo>
                    <a:cubicBezTo>
                      <a:pt x="13478" y="7176"/>
                      <a:pt x="13478" y="6749"/>
                      <a:pt x="13478" y="6749"/>
                    </a:cubicBezTo>
                    <a:cubicBezTo>
                      <a:pt x="13478" y="7176"/>
                      <a:pt x="13478" y="7606"/>
                      <a:pt x="13712" y="7606"/>
                    </a:cubicBezTo>
                    <a:lnTo>
                      <a:pt x="16655" y="7606"/>
                    </a:lnTo>
                    <a:cubicBezTo>
                      <a:pt x="17008" y="7606"/>
                      <a:pt x="17495" y="7499"/>
                      <a:pt x="17986" y="7499"/>
                    </a:cubicBezTo>
                    <a:cubicBezTo>
                      <a:pt x="18480" y="7499"/>
                      <a:pt x="18980" y="7606"/>
                      <a:pt x="19363" y="8033"/>
                    </a:cubicBezTo>
                    <a:cubicBezTo>
                      <a:pt x="19473" y="8234"/>
                      <a:pt x="19611" y="8315"/>
                      <a:pt x="19761" y="8315"/>
                    </a:cubicBezTo>
                    <a:cubicBezTo>
                      <a:pt x="20258" y="8315"/>
                      <a:pt x="20889" y="7405"/>
                      <a:pt x="21070" y="6749"/>
                    </a:cubicBezTo>
                    <a:cubicBezTo>
                      <a:pt x="21070" y="6212"/>
                      <a:pt x="21070" y="5785"/>
                      <a:pt x="20834" y="5785"/>
                    </a:cubicBezTo>
                    <a:cubicBezTo>
                      <a:pt x="20304" y="5785"/>
                      <a:pt x="19833" y="5785"/>
                      <a:pt x="19599" y="6212"/>
                    </a:cubicBezTo>
                    <a:cubicBezTo>
                      <a:pt x="20070" y="5355"/>
                      <a:pt x="20599" y="4928"/>
                      <a:pt x="20834" y="4071"/>
                    </a:cubicBezTo>
                    <a:cubicBezTo>
                      <a:pt x="20834" y="3535"/>
                      <a:pt x="20834" y="3108"/>
                      <a:pt x="20599" y="3108"/>
                    </a:cubicBezTo>
                    <a:cubicBezTo>
                      <a:pt x="20070" y="3108"/>
                      <a:pt x="19599" y="3535"/>
                      <a:pt x="19128" y="4071"/>
                    </a:cubicBezTo>
                    <a:cubicBezTo>
                      <a:pt x="19363" y="3535"/>
                      <a:pt x="19599" y="3108"/>
                      <a:pt x="19833" y="2678"/>
                    </a:cubicBezTo>
                    <a:cubicBezTo>
                      <a:pt x="19833" y="2332"/>
                      <a:pt x="19680" y="1705"/>
                      <a:pt x="19495" y="1705"/>
                    </a:cubicBezTo>
                    <a:cubicBezTo>
                      <a:pt x="19452" y="1705"/>
                      <a:pt x="19407" y="1739"/>
                      <a:pt x="19363" y="1821"/>
                    </a:cubicBezTo>
                    <a:cubicBezTo>
                      <a:pt x="18833" y="1821"/>
                      <a:pt x="18362" y="2251"/>
                      <a:pt x="18126" y="2678"/>
                    </a:cubicBezTo>
                    <a:cubicBezTo>
                      <a:pt x="18126" y="2251"/>
                      <a:pt x="18362" y="1821"/>
                      <a:pt x="18362" y="1394"/>
                    </a:cubicBezTo>
                    <a:cubicBezTo>
                      <a:pt x="18530" y="1011"/>
                      <a:pt x="18459" y="681"/>
                      <a:pt x="18317" y="681"/>
                    </a:cubicBezTo>
                    <a:cubicBezTo>
                      <a:pt x="18260" y="681"/>
                      <a:pt x="18193" y="735"/>
                      <a:pt x="18126" y="857"/>
                    </a:cubicBezTo>
                    <a:cubicBezTo>
                      <a:pt x="17126" y="1394"/>
                      <a:pt x="16184" y="2251"/>
                      <a:pt x="15420" y="3108"/>
                    </a:cubicBezTo>
                    <a:cubicBezTo>
                      <a:pt x="15654" y="2678"/>
                      <a:pt x="15891" y="2251"/>
                      <a:pt x="15891" y="1821"/>
                    </a:cubicBezTo>
                    <a:cubicBezTo>
                      <a:pt x="16184" y="1394"/>
                      <a:pt x="15891" y="857"/>
                      <a:pt x="15654" y="857"/>
                    </a:cubicBezTo>
                    <a:cubicBezTo>
                      <a:pt x="14949" y="857"/>
                      <a:pt x="14183" y="2251"/>
                      <a:pt x="13712" y="3108"/>
                    </a:cubicBezTo>
                    <a:cubicBezTo>
                      <a:pt x="13597" y="3318"/>
                      <a:pt x="13407" y="3557"/>
                      <a:pt x="13219" y="3795"/>
                    </a:cubicBezTo>
                    <a:cubicBezTo>
                      <a:pt x="13233" y="3714"/>
                      <a:pt x="13242" y="3626"/>
                      <a:pt x="13242" y="3535"/>
                    </a:cubicBezTo>
                    <a:cubicBezTo>
                      <a:pt x="13414" y="2907"/>
                      <a:pt x="13176" y="2511"/>
                      <a:pt x="12945" y="2511"/>
                    </a:cubicBezTo>
                    <a:cubicBezTo>
                      <a:pt x="12860" y="2511"/>
                      <a:pt x="12776" y="2565"/>
                      <a:pt x="12712" y="2678"/>
                    </a:cubicBezTo>
                    <a:cubicBezTo>
                      <a:pt x="12007" y="3108"/>
                      <a:pt x="11477" y="4498"/>
                      <a:pt x="11006" y="5785"/>
                    </a:cubicBezTo>
                    <a:cubicBezTo>
                      <a:pt x="10536" y="6749"/>
                      <a:pt x="9770" y="8033"/>
                      <a:pt x="9064" y="8890"/>
                    </a:cubicBezTo>
                    <a:cubicBezTo>
                      <a:pt x="9299" y="8463"/>
                      <a:pt x="9770" y="7606"/>
                      <a:pt x="9770" y="7176"/>
                    </a:cubicBezTo>
                    <a:cubicBezTo>
                      <a:pt x="10299" y="6212"/>
                      <a:pt x="10770" y="5355"/>
                      <a:pt x="11006" y="4498"/>
                    </a:cubicBezTo>
                    <a:cubicBezTo>
                      <a:pt x="11006" y="4071"/>
                      <a:pt x="10770" y="3535"/>
                      <a:pt x="10536" y="3535"/>
                    </a:cubicBezTo>
                    <a:lnTo>
                      <a:pt x="10299" y="4071"/>
                    </a:lnTo>
                    <a:cubicBezTo>
                      <a:pt x="10770" y="2678"/>
                      <a:pt x="11006" y="1821"/>
                      <a:pt x="11006" y="857"/>
                    </a:cubicBezTo>
                    <a:cubicBezTo>
                      <a:pt x="11006" y="430"/>
                      <a:pt x="10770" y="0"/>
                      <a:pt x="10770" y="0"/>
                    </a:cubicBezTo>
                    <a:close/>
                  </a:path>
                </a:pathLst>
              </a:custGeom>
              <a:solidFill>
                <a:srgbClr val="64351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202" name="Google Shape;337;p28"/>
              <p:cNvSpPr/>
              <p:nvPr/>
            </p:nvSpPr>
            <p:spPr>
              <a:xfrm>
                <a:off x="102283" y="28"/>
                <a:ext cx="301924" cy="7727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316" h="21600" extrusionOk="0">
                    <a:moveTo>
                      <a:pt x="10203" y="3684"/>
                    </a:moveTo>
                    <a:lnTo>
                      <a:pt x="10203" y="5024"/>
                    </a:lnTo>
                    <a:cubicBezTo>
                      <a:pt x="9663" y="5024"/>
                      <a:pt x="9394" y="6090"/>
                      <a:pt x="9122" y="6090"/>
                    </a:cubicBezTo>
                    <a:cubicBezTo>
                      <a:pt x="8786" y="7163"/>
                      <a:pt x="8786" y="9303"/>
                      <a:pt x="9122" y="9303"/>
                    </a:cubicBezTo>
                    <a:cubicBezTo>
                      <a:pt x="9122" y="9303"/>
                      <a:pt x="8786" y="10369"/>
                      <a:pt x="8786" y="11709"/>
                    </a:cubicBezTo>
                    <a:lnTo>
                      <a:pt x="8786" y="7163"/>
                    </a:lnTo>
                    <a:cubicBezTo>
                      <a:pt x="8786" y="7163"/>
                      <a:pt x="9122" y="6090"/>
                      <a:pt x="9122" y="5024"/>
                    </a:cubicBezTo>
                    <a:cubicBezTo>
                      <a:pt x="9394" y="5024"/>
                      <a:pt x="9663" y="3684"/>
                      <a:pt x="10203" y="3684"/>
                    </a:cubicBezTo>
                    <a:close/>
                    <a:moveTo>
                      <a:pt x="13310" y="7163"/>
                    </a:moveTo>
                    <a:cubicBezTo>
                      <a:pt x="13579" y="7163"/>
                      <a:pt x="13851" y="8229"/>
                      <a:pt x="13851" y="8229"/>
                    </a:cubicBezTo>
                    <a:cubicBezTo>
                      <a:pt x="13579" y="9303"/>
                      <a:pt x="13039" y="11709"/>
                      <a:pt x="12499" y="12775"/>
                    </a:cubicBezTo>
                    <a:cubicBezTo>
                      <a:pt x="12770" y="10369"/>
                      <a:pt x="13039" y="9303"/>
                      <a:pt x="13310" y="7163"/>
                    </a:cubicBezTo>
                    <a:close/>
                    <a:moveTo>
                      <a:pt x="11891" y="7163"/>
                    </a:moveTo>
                    <a:cubicBezTo>
                      <a:pt x="11351" y="9303"/>
                      <a:pt x="10811" y="11709"/>
                      <a:pt x="10203" y="13849"/>
                    </a:cubicBezTo>
                    <a:cubicBezTo>
                      <a:pt x="10203" y="11709"/>
                      <a:pt x="10811" y="9303"/>
                      <a:pt x="10811" y="7163"/>
                    </a:cubicBezTo>
                    <a:close/>
                    <a:moveTo>
                      <a:pt x="11349" y="0"/>
                    </a:moveTo>
                    <a:cubicBezTo>
                      <a:pt x="10985" y="0"/>
                      <a:pt x="10609" y="478"/>
                      <a:pt x="10203" y="478"/>
                    </a:cubicBezTo>
                    <a:lnTo>
                      <a:pt x="9934" y="478"/>
                    </a:lnTo>
                    <a:cubicBezTo>
                      <a:pt x="8246" y="478"/>
                      <a:pt x="6827" y="1544"/>
                      <a:pt x="5410" y="3684"/>
                    </a:cubicBezTo>
                    <a:cubicBezTo>
                      <a:pt x="5139" y="3684"/>
                      <a:pt x="5139" y="5024"/>
                      <a:pt x="4869" y="5024"/>
                    </a:cubicBezTo>
                    <a:cubicBezTo>
                      <a:pt x="4598" y="5024"/>
                      <a:pt x="4598" y="5024"/>
                      <a:pt x="4598" y="6090"/>
                    </a:cubicBezTo>
                    <a:cubicBezTo>
                      <a:pt x="3719" y="8229"/>
                      <a:pt x="2639" y="9303"/>
                      <a:pt x="1762" y="11709"/>
                    </a:cubicBezTo>
                    <a:lnTo>
                      <a:pt x="1491" y="11709"/>
                    </a:lnTo>
                    <a:cubicBezTo>
                      <a:pt x="1222" y="12775"/>
                      <a:pt x="1222" y="13849"/>
                      <a:pt x="951" y="13849"/>
                    </a:cubicBezTo>
                    <a:cubicBezTo>
                      <a:pt x="682" y="14915"/>
                      <a:pt x="343" y="15988"/>
                      <a:pt x="74" y="18394"/>
                    </a:cubicBezTo>
                    <a:cubicBezTo>
                      <a:pt x="-118" y="19147"/>
                      <a:pt x="96" y="19907"/>
                      <a:pt x="357" y="19907"/>
                    </a:cubicBezTo>
                    <a:cubicBezTo>
                      <a:pt x="466" y="19907"/>
                      <a:pt x="583" y="19774"/>
                      <a:pt x="682" y="19460"/>
                    </a:cubicBezTo>
                    <a:cubicBezTo>
                      <a:pt x="951" y="18394"/>
                      <a:pt x="1222" y="17054"/>
                      <a:pt x="1491" y="15988"/>
                    </a:cubicBezTo>
                    <a:cubicBezTo>
                      <a:pt x="1762" y="14915"/>
                      <a:pt x="2031" y="14915"/>
                      <a:pt x="2031" y="14915"/>
                    </a:cubicBezTo>
                    <a:lnTo>
                      <a:pt x="2639" y="14915"/>
                    </a:lnTo>
                    <a:cubicBezTo>
                      <a:pt x="2910" y="13849"/>
                      <a:pt x="3450" y="12775"/>
                      <a:pt x="3719" y="11709"/>
                    </a:cubicBezTo>
                    <a:cubicBezTo>
                      <a:pt x="4329" y="10369"/>
                      <a:pt x="4598" y="9303"/>
                      <a:pt x="5139" y="8229"/>
                    </a:cubicBezTo>
                    <a:lnTo>
                      <a:pt x="5410" y="8229"/>
                    </a:lnTo>
                    <a:cubicBezTo>
                      <a:pt x="5139" y="9303"/>
                      <a:pt x="4869" y="10369"/>
                      <a:pt x="4598" y="11709"/>
                    </a:cubicBezTo>
                    <a:cubicBezTo>
                      <a:pt x="4382" y="11709"/>
                      <a:pt x="4511" y="13073"/>
                      <a:pt x="4711" y="13073"/>
                    </a:cubicBezTo>
                    <a:cubicBezTo>
                      <a:pt x="4761" y="13073"/>
                      <a:pt x="4814" y="12987"/>
                      <a:pt x="4869" y="12775"/>
                    </a:cubicBezTo>
                    <a:cubicBezTo>
                      <a:pt x="6017" y="11709"/>
                      <a:pt x="6827" y="9303"/>
                      <a:pt x="7705" y="7163"/>
                    </a:cubicBezTo>
                    <a:cubicBezTo>
                      <a:pt x="7705" y="7163"/>
                      <a:pt x="7975" y="7163"/>
                      <a:pt x="7975" y="8229"/>
                    </a:cubicBezTo>
                    <a:cubicBezTo>
                      <a:pt x="7705" y="10369"/>
                      <a:pt x="7098" y="12775"/>
                      <a:pt x="7098" y="12775"/>
                    </a:cubicBezTo>
                    <a:cubicBezTo>
                      <a:pt x="6558" y="14915"/>
                      <a:pt x="6017" y="17054"/>
                      <a:pt x="5410" y="19460"/>
                    </a:cubicBezTo>
                    <a:cubicBezTo>
                      <a:pt x="5139" y="20534"/>
                      <a:pt x="5410" y="21600"/>
                      <a:pt x="5746" y="21600"/>
                    </a:cubicBezTo>
                    <a:cubicBezTo>
                      <a:pt x="6286" y="19460"/>
                      <a:pt x="7434" y="15988"/>
                      <a:pt x="7975" y="12775"/>
                    </a:cubicBezTo>
                    <a:lnTo>
                      <a:pt x="7975" y="13849"/>
                    </a:lnTo>
                    <a:cubicBezTo>
                      <a:pt x="7975" y="14915"/>
                      <a:pt x="8246" y="15988"/>
                      <a:pt x="8515" y="15988"/>
                    </a:cubicBezTo>
                    <a:cubicBezTo>
                      <a:pt x="8721" y="15173"/>
                      <a:pt x="8964" y="14977"/>
                      <a:pt x="9188" y="13998"/>
                    </a:cubicBezTo>
                    <a:cubicBezTo>
                      <a:pt x="9122" y="14664"/>
                      <a:pt x="9122" y="15322"/>
                      <a:pt x="9122" y="15988"/>
                    </a:cubicBezTo>
                    <a:cubicBezTo>
                      <a:pt x="9122" y="17054"/>
                      <a:pt x="9394" y="17054"/>
                      <a:pt x="9663" y="17054"/>
                    </a:cubicBezTo>
                    <a:cubicBezTo>
                      <a:pt x="10811" y="15988"/>
                      <a:pt x="11351" y="11709"/>
                      <a:pt x="12162" y="8229"/>
                    </a:cubicBezTo>
                    <a:cubicBezTo>
                      <a:pt x="11891" y="10369"/>
                      <a:pt x="11622" y="12775"/>
                      <a:pt x="11622" y="14915"/>
                    </a:cubicBezTo>
                    <a:cubicBezTo>
                      <a:pt x="11622" y="15988"/>
                      <a:pt x="11622" y="15988"/>
                      <a:pt x="11891" y="15988"/>
                    </a:cubicBezTo>
                    <a:cubicBezTo>
                      <a:pt x="12770" y="15988"/>
                      <a:pt x="13310" y="13849"/>
                      <a:pt x="13851" y="11709"/>
                    </a:cubicBezTo>
                    <a:cubicBezTo>
                      <a:pt x="14189" y="11709"/>
                      <a:pt x="14727" y="9303"/>
                      <a:pt x="14998" y="8229"/>
                    </a:cubicBezTo>
                    <a:cubicBezTo>
                      <a:pt x="14998" y="9303"/>
                      <a:pt x="14727" y="10369"/>
                      <a:pt x="14998" y="12775"/>
                    </a:cubicBezTo>
                    <a:lnTo>
                      <a:pt x="15268" y="13849"/>
                    </a:lnTo>
                    <a:cubicBezTo>
                      <a:pt x="16146" y="12775"/>
                      <a:pt x="16687" y="10369"/>
                      <a:pt x="17227" y="9303"/>
                    </a:cubicBezTo>
                    <a:cubicBezTo>
                      <a:pt x="17227" y="11709"/>
                      <a:pt x="16958" y="12775"/>
                      <a:pt x="16687" y="13849"/>
                    </a:cubicBezTo>
                    <a:cubicBezTo>
                      <a:pt x="16687" y="15416"/>
                      <a:pt x="16831" y="16404"/>
                      <a:pt x="17148" y="16404"/>
                    </a:cubicBezTo>
                    <a:cubicBezTo>
                      <a:pt x="17263" y="16404"/>
                      <a:pt x="17401" y="16271"/>
                      <a:pt x="17565" y="15988"/>
                    </a:cubicBezTo>
                    <a:cubicBezTo>
                      <a:pt x="17835" y="14915"/>
                      <a:pt x="18375" y="13849"/>
                      <a:pt x="18375" y="12775"/>
                    </a:cubicBezTo>
                    <a:cubicBezTo>
                      <a:pt x="18375" y="14915"/>
                      <a:pt x="18106" y="15988"/>
                      <a:pt x="18106" y="18394"/>
                    </a:cubicBezTo>
                    <a:cubicBezTo>
                      <a:pt x="18106" y="20534"/>
                      <a:pt x="18375" y="20534"/>
                      <a:pt x="18646" y="20534"/>
                    </a:cubicBezTo>
                    <a:cubicBezTo>
                      <a:pt x="19254" y="19460"/>
                      <a:pt x="19523" y="18394"/>
                      <a:pt x="19794" y="17054"/>
                    </a:cubicBezTo>
                    <a:cubicBezTo>
                      <a:pt x="19930" y="16513"/>
                      <a:pt x="20015" y="16106"/>
                      <a:pt x="20065" y="15824"/>
                    </a:cubicBezTo>
                    <a:cubicBezTo>
                      <a:pt x="20065" y="15871"/>
                      <a:pt x="20063" y="15926"/>
                      <a:pt x="20063" y="15988"/>
                    </a:cubicBezTo>
                    <a:cubicBezTo>
                      <a:pt x="20334" y="17054"/>
                      <a:pt x="20334" y="18394"/>
                      <a:pt x="20603" y="18394"/>
                    </a:cubicBezTo>
                    <a:lnTo>
                      <a:pt x="20942" y="18394"/>
                    </a:lnTo>
                    <a:cubicBezTo>
                      <a:pt x="20942" y="17054"/>
                      <a:pt x="21211" y="17054"/>
                      <a:pt x="21211" y="15988"/>
                    </a:cubicBezTo>
                    <a:cubicBezTo>
                      <a:pt x="21482" y="13849"/>
                      <a:pt x="21211" y="9303"/>
                      <a:pt x="20603" y="8229"/>
                    </a:cubicBezTo>
                    <a:cubicBezTo>
                      <a:pt x="19794" y="6090"/>
                      <a:pt x="19254" y="6090"/>
                      <a:pt x="18375" y="5024"/>
                    </a:cubicBezTo>
                    <a:lnTo>
                      <a:pt x="18106" y="3684"/>
                    </a:lnTo>
                    <a:cubicBezTo>
                      <a:pt x="17227" y="2618"/>
                      <a:pt x="16417" y="2618"/>
                      <a:pt x="15877" y="1544"/>
                    </a:cubicBezTo>
                    <a:cubicBezTo>
                      <a:pt x="14458" y="478"/>
                      <a:pt x="13039" y="478"/>
                      <a:pt x="11891" y="478"/>
                    </a:cubicBezTo>
                    <a:cubicBezTo>
                      <a:pt x="11711" y="118"/>
                      <a:pt x="11531" y="0"/>
                      <a:pt x="11349" y="0"/>
                    </a:cubicBezTo>
                    <a:close/>
                  </a:path>
                </a:pathLst>
              </a:custGeom>
              <a:solidFill>
                <a:srgbClr val="64351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203" name="Google Shape;338;p28"/>
              <p:cNvSpPr/>
              <p:nvPr/>
            </p:nvSpPr>
            <p:spPr>
              <a:xfrm>
                <a:off x="143500" y="196911"/>
                <a:ext cx="254207" cy="19674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499" h="21600" extrusionOk="0">
                    <a:moveTo>
                      <a:pt x="16503" y="3044"/>
                    </a:moveTo>
                    <a:cubicBezTo>
                      <a:pt x="16828" y="4411"/>
                      <a:pt x="16828" y="6615"/>
                      <a:pt x="17150" y="7455"/>
                    </a:cubicBezTo>
                    <a:lnTo>
                      <a:pt x="17150" y="10081"/>
                    </a:lnTo>
                    <a:lnTo>
                      <a:pt x="16180" y="10081"/>
                    </a:lnTo>
                    <a:cubicBezTo>
                      <a:pt x="16180" y="7877"/>
                      <a:pt x="16180" y="5251"/>
                      <a:pt x="16503" y="3044"/>
                    </a:cubicBezTo>
                    <a:close/>
                    <a:moveTo>
                      <a:pt x="3798" y="1613"/>
                    </a:moveTo>
                    <a:cubicBezTo>
                      <a:pt x="3895" y="1613"/>
                      <a:pt x="4045" y="2339"/>
                      <a:pt x="4045" y="2626"/>
                    </a:cubicBezTo>
                    <a:cubicBezTo>
                      <a:pt x="4369" y="3466"/>
                      <a:pt x="4369" y="4830"/>
                      <a:pt x="4692" y="5670"/>
                    </a:cubicBezTo>
                    <a:cubicBezTo>
                      <a:pt x="4692" y="6615"/>
                      <a:pt x="5017" y="7877"/>
                      <a:pt x="5017" y="8718"/>
                    </a:cubicBezTo>
                    <a:cubicBezTo>
                      <a:pt x="5017" y="9663"/>
                      <a:pt x="5420" y="10503"/>
                      <a:pt x="5420" y="11343"/>
                    </a:cubicBezTo>
                    <a:cubicBezTo>
                      <a:pt x="4692" y="9241"/>
                      <a:pt x="4369" y="7037"/>
                      <a:pt x="3722" y="5251"/>
                    </a:cubicBezTo>
                    <a:lnTo>
                      <a:pt x="3722" y="2204"/>
                    </a:lnTo>
                    <a:cubicBezTo>
                      <a:pt x="3722" y="1770"/>
                      <a:pt x="3753" y="1613"/>
                      <a:pt x="3798" y="1613"/>
                    </a:cubicBezTo>
                    <a:close/>
                    <a:moveTo>
                      <a:pt x="3722" y="13969"/>
                    </a:moveTo>
                    <a:cubicBezTo>
                      <a:pt x="3722" y="14495"/>
                      <a:pt x="4045" y="14914"/>
                      <a:pt x="4045" y="15336"/>
                    </a:cubicBezTo>
                    <a:cubicBezTo>
                      <a:pt x="4045" y="15336"/>
                      <a:pt x="4045" y="15754"/>
                      <a:pt x="4369" y="15754"/>
                    </a:cubicBezTo>
                    <a:cubicBezTo>
                      <a:pt x="4526" y="16416"/>
                      <a:pt x="4376" y="16635"/>
                      <a:pt x="4099" y="16635"/>
                    </a:cubicBezTo>
                    <a:cubicBezTo>
                      <a:pt x="3807" y="16635"/>
                      <a:pt x="3369" y="16392"/>
                      <a:pt x="2994" y="16176"/>
                    </a:cubicBezTo>
                    <a:cubicBezTo>
                      <a:pt x="3397" y="16176"/>
                      <a:pt x="3397" y="16176"/>
                      <a:pt x="3397" y="15754"/>
                    </a:cubicBezTo>
                    <a:cubicBezTo>
                      <a:pt x="3397" y="15336"/>
                      <a:pt x="3722" y="14914"/>
                      <a:pt x="3722" y="13969"/>
                    </a:cubicBezTo>
                    <a:close/>
                    <a:moveTo>
                      <a:pt x="15856" y="14495"/>
                    </a:moveTo>
                    <a:cubicBezTo>
                      <a:pt x="15533" y="14914"/>
                      <a:pt x="14803" y="16176"/>
                      <a:pt x="14156" y="17121"/>
                    </a:cubicBezTo>
                    <a:cubicBezTo>
                      <a:pt x="14481" y="16176"/>
                      <a:pt x="15128" y="15336"/>
                      <a:pt x="15856" y="14495"/>
                    </a:cubicBezTo>
                    <a:close/>
                    <a:moveTo>
                      <a:pt x="5420" y="14495"/>
                    </a:moveTo>
                    <a:cubicBezTo>
                      <a:pt x="5744" y="14914"/>
                      <a:pt x="5744" y="15754"/>
                      <a:pt x="6392" y="16595"/>
                    </a:cubicBezTo>
                    <a:lnTo>
                      <a:pt x="6714" y="16595"/>
                    </a:lnTo>
                    <a:cubicBezTo>
                      <a:pt x="7039" y="17540"/>
                      <a:pt x="7442" y="17962"/>
                      <a:pt x="7767" y="18802"/>
                    </a:cubicBezTo>
                    <a:cubicBezTo>
                      <a:pt x="6714" y="17962"/>
                      <a:pt x="6067" y="16176"/>
                      <a:pt x="5420" y="14914"/>
                    </a:cubicBezTo>
                    <a:lnTo>
                      <a:pt x="5420" y="14495"/>
                    </a:lnTo>
                    <a:close/>
                    <a:moveTo>
                      <a:pt x="19172" y="7455"/>
                    </a:moveTo>
                    <a:cubicBezTo>
                      <a:pt x="19578" y="8718"/>
                      <a:pt x="19578" y="10081"/>
                      <a:pt x="19578" y="11343"/>
                    </a:cubicBezTo>
                    <a:cubicBezTo>
                      <a:pt x="19578" y="12288"/>
                      <a:pt x="19900" y="13129"/>
                      <a:pt x="19900" y="13550"/>
                    </a:cubicBezTo>
                    <a:cubicBezTo>
                      <a:pt x="19900" y="14495"/>
                      <a:pt x="19578" y="14914"/>
                      <a:pt x="19578" y="15336"/>
                    </a:cubicBezTo>
                    <a:cubicBezTo>
                      <a:pt x="18850" y="15754"/>
                      <a:pt x="18525" y="16176"/>
                      <a:pt x="17878" y="16595"/>
                    </a:cubicBezTo>
                    <a:cubicBezTo>
                      <a:pt x="17150" y="17540"/>
                      <a:pt x="16503" y="18380"/>
                      <a:pt x="15856" y="18802"/>
                    </a:cubicBezTo>
                    <a:cubicBezTo>
                      <a:pt x="15832" y="18833"/>
                      <a:pt x="15818" y="18845"/>
                      <a:pt x="15815" y="18845"/>
                    </a:cubicBezTo>
                    <a:cubicBezTo>
                      <a:pt x="15761" y="18845"/>
                      <a:pt x="17126" y="16595"/>
                      <a:pt x="16828" y="16595"/>
                    </a:cubicBezTo>
                    <a:cubicBezTo>
                      <a:pt x="17150" y="16595"/>
                      <a:pt x="17150" y="16176"/>
                      <a:pt x="17555" y="15754"/>
                    </a:cubicBezTo>
                    <a:cubicBezTo>
                      <a:pt x="17740" y="15998"/>
                      <a:pt x="18037" y="16241"/>
                      <a:pt x="18252" y="16241"/>
                    </a:cubicBezTo>
                    <a:cubicBezTo>
                      <a:pt x="18409" y="16241"/>
                      <a:pt x="18525" y="16108"/>
                      <a:pt x="18525" y="15754"/>
                    </a:cubicBezTo>
                    <a:cubicBezTo>
                      <a:pt x="18525" y="15336"/>
                      <a:pt x="18525" y="14495"/>
                      <a:pt x="18850" y="13969"/>
                    </a:cubicBezTo>
                    <a:cubicBezTo>
                      <a:pt x="19172" y="13129"/>
                      <a:pt x="19578" y="12288"/>
                      <a:pt x="19578" y="11343"/>
                    </a:cubicBezTo>
                    <a:cubicBezTo>
                      <a:pt x="19578" y="10922"/>
                      <a:pt x="19172" y="10922"/>
                      <a:pt x="18850" y="10922"/>
                    </a:cubicBezTo>
                    <a:cubicBezTo>
                      <a:pt x="19172" y="9663"/>
                      <a:pt x="19172" y="8718"/>
                      <a:pt x="19172" y="7455"/>
                    </a:cubicBezTo>
                    <a:close/>
                    <a:moveTo>
                      <a:pt x="3397" y="0"/>
                    </a:moveTo>
                    <a:cubicBezTo>
                      <a:pt x="2669" y="840"/>
                      <a:pt x="2669" y="3044"/>
                      <a:pt x="2994" y="5251"/>
                    </a:cubicBezTo>
                    <a:cubicBezTo>
                      <a:pt x="2669" y="5251"/>
                      <a:pt x="2669" y="5251"/>
                      <a:pt x="2669" y="5670"/>
                    </a:cubicBezTo>
                    <a:cubicBezTo>
                      <a:pt x="2942" y="7169"/>
                      <a:pt x="3269" y="8299"/>
                      <a:pt x="3559" y="9678"/>
                    </a:cubicBezTo>
                    <a:cubicBezTo>
                      <a:pt x="2942" y="8102"/>
                      <a:pt x="2643" y="6932"/>
                      <a:pt x="2347" y="5670"/>
                    </a:cubicBezTo>
                    <a:cubicBezTo>
                      <a:pt x="2221" y="5350"/>
                      <a:pt x="2051" y="5211"/>
                      <a:pt x="1887" y="5211"/>
                    </a:cubicBezTo>
                    <a:cubicBezTo>
                      <a:pt x="1622" y="5211"/>
                      <a:pt x="1375" y="5572"/>
                      <a:pt x="1375" y="6092"/>
                    </a:cubicBezTo>
                    <a:cubicBezTo>
                      <a:pt x="1700" y="7877"/>
                      <a:pt x="2022" y="9663"/>
                      <a:pt x="2022" y="11343"/>
                    </a:cubicBezTo>
                    <a:cubicBezTo>
                      <a:pt x="2347" y="11870"/>
                      <a:pt x="2347" y="12288"/>
                      <a:pt x="2347" y="13129"/>
                    </a:cubicBezTo>
                    <a:cubicBezTo>
                      <a:pt x="2022" y="11343"/>
                      <a:pt x="1700" y="9241"/>
                      <a:pt x="970" y="7877"/>
                    </a:cubicBezTo>
                    <a:cubicBezTo>
                      <a:pt x="808" y="7668"/>
                      <a:pt x="647" y="7563"/>
                      <a:pt x="486" y="7563"/>
                    </a:cubicBezTo>
                    <a:cubicBezTo>
                      <a:pt x="322" y="7563"/>
                      <a:pt x="161" y="7668"/>
                      <a:pt x="0" y="7877"/>
                    </a:cubicBezTo>
                    <a:cubicBezTo>
                      <a:pt x="0" y="8718"/>
                      <a:pt x="0" y="10081"/>
                      <a:pt x="322" y="10922"/>
                    </a:cubicBezTo>
                    <a:cubicBezTo>
                      <a:pt x="0" y="10922"/>
                      <a:pt x="0" y="11343"/>
                      <a:pt x="0" y="11343"/>
                    </a:cubicBezTo>
                    <a:cubicBezTo>
                      <a:pt x="0" y="12288"/>
                      <a:pt x="322" y="13550"/>
                      <a:pt x="970" y="13969"/>
                    </a:cubicBezTo>
                    <a:cubicBezTo>
                      <a:pt x="1700" y="16176"/>
                      <a:pt x="2994" y="18802"/>
                      <a:pt x="5017" y="18802"/>
                    </a:cubicBezTo>
                    <a:cubicBezTo>
                      <a:pt x="5420" y="18802"/>
                      <a:pt x="5420" y="18380"/>
                      <a:pt x="5420" y="18380"/>
                    </a:cubicBezTo>
                    <a:lnTo>
                      <a:pt x="5744" y="17962"/>
                    </a:lnTo>
                    <a:cubicBezTo>
                      <a:pt x="6392" y="19221"/>
                      <a:pt x="7442" y="20587"/>
                      <a:pt x="8089" y="21428"/>
                    </a:cubicBezTo>
                    <a:cubicBezTo>
                      <a:pt x="8184" y="21551"/>
                      <a:pt x="8307" y="21600"/>
                      <a:pt x="8433" y="21600"/>
                    </a:cubicBezTo>
                    <a:cubicBezTo>
                      <a:pt x="8736" y="21600"/>
                      <a:pt x="9061" y="21304"/>
                      <a:pt x="9061" y="21006"/>
                    </a:cubicBezTo>
                    <a:cubicBezTo>
                      <a:pt x="9464" y="19221"/>
                      <a:pt x="8089" y="17540"/>
                      <a:pt x="7442" y="15754"/>
                    </a:cubicBezTo>
                    <a:cubicBezTo>
                      <a:pt x="8736" y="17121"/>
                      <a:pt x="9789" y="18802"/>
                      <a:pt x="11486" y="20587"/>
                    </a:cubicBezTo>
                    <a:cubicBezTo>
                      <a:pt x="11546" y="20664"/>
                      <a:pt x="11617" y="20698"/>
                      <a:pt x="11688" y="20698"/>
                    </a:cubicBezTo>
                    <a:cubicBezTo>
                      <a:pt x="12015" y="20698"/>
                      <a:pt x="12399" y="19993"/>
                      <a:pt x="12134" y="19221"/>
                    </a:cubicBezTo>
                    <a:cubicBezTo>
                      <a:pt x="11489" y="18380"/>
                      <a:pt x="10761" y="17121"/>
                      <a:pt x="10114" y="16176"/>
                    </a:cubicBezTo>
                    <a:lnTo>
                      <a:pt x="10759" y="17121"/>
                    </a:lnTo>
                    <a:cubicBezTo>
                      <a:pt x="10801" y="17177"/>
                      <a:pt x="10851" y="17198"/>
                      <a:pt x="10903" y="17198"/>
                    </a:cubicBezTo>
                    <a:cubicBezTo>
                      <a:pt x="11256" y="17198"/>
                      <a:pt x="11768" y="16121"/>
                      <a:pt x="11486" y="15754"/>
                    </a:cubicBezTo>
                    <a:lnTo>
                      <a:pt x="11083" y="15754"/>
                    </a:lnTo>
                    <a:cubicBezTo>
                      <a:pt x="11486" y="15754"/>
                      <a:pt x="11811" y="15336"/>
                      <a:pt x="12134" y="15336"/>
                    </a:cubicBezTo>
                    <a:lnTo>
                      <a:pt x="12781" y="15336"/>
                    </a:lnTo>
                    <a:cubicBezTo>
                      <a:pt x="13106" y="15336"/>
                      <a:pt x="13511" y="15336"/>
                      <a:pt x="13833" y="14914"/>
                    </a:cubicBezTo>
                    <a:cubicBezTo>
                      <a:pt x="13106" y="16176"/>
                      <a:pt x="12458" y="17121"/>
                      <a:pt x="12134" y="18380"/>
                    </a:cubicBezTo>
                    <a:cubicBezTo>
                      <a:pt x="12134" y="18802"/>
                      <a:pt x="12458" y="19221"/>
                      <a:pt x="12781" y="19221"/>
                    </a:cubicBezTo>
                    <a:cubicBezTo>
                      <a:pt x="13833" y="19221"/>
                      <a:pt x="14156" y="18380"/>
                      <a:pt x="14803" y="17540"/>
                    </a:cubicBezTo>
                    <a:cubicBezTo>
                      <a:pt x="15128" y="17121"/>
                      <a:pt x="15128" y="17121"/>
                      <a:pt x="15533" y="16595"/>
                    </a:cubicBezTo>
                    <a:cubicBezTo>
                      <a:pt x="14803" y="17962"/>
                      <a:pt x="14156" y="18802"/>
                      <a:pt x="14803" y="20166"/>
                    </a:cubicBezTo>
                    <a:cubicBezTo>
                      <a:pt x="14898" y="20409"/>
                      <a:pt x="15052" y="20513"/>
                      <a:pt x="15258" y="20513"/>
                    </a:cubicBezTo>
                    <a:cubicBezTo>
                      <a:pt x="15763" y="20513"/>
                      <a:pt x="16576" y="19892"/>
                      <a:pt x="17555" y="19221"/>
                    </a:cubicBezTo>
                    <a:lnTo>
                      <a:pt x="17555" y="20166"/>
                    </a:lnTo>
                    <a:cubicBezTo>
                      <a:pt x="17878" y="20587"/>
                      <a:pt x="17878" y="20587"/>
                      <a:pt x="18203" y="20587"/>
                    </a:cubicBezTo>
                    <a:cubicBezTo>
                      <a:pt x="18850" y="20166"/>
                      <a:pt x="19578" y="19221"/>
                      <a:pt x="20225" y="18380"/>
                    </a:cubicBezTo>
                    <a:cubicBezTo>
                      <a:pt x="20547" y="17962"/>
                      <a:pt x="20225" y="17540"/>
                      <a:pt x="19900" y="17540"/>
                    </a:cubicBezTo>
                    <a:lnTo>
                      <a:pt x="20225" y="17121"/>
                    </a:lnTo>
                    <a:cubicBezTo>
                      <a:pt x="20547" y="16595"/>
                      <a:pt x="20872" y="16176"/>
                      <a:pt x="21195" y="15336"/>
                    </a:cubicBezTo>
                    <a:lnTo>
                      <a:pt x="21195" y="14914"/>
                    </a:lnTo>
                    <a:cubicBezTo>
                      <a:pt x="21600" y="13550"/>
                      <a:pt x="21600" y="12288"/>
                      <a:pt x="21195" y="10922"/>
                    </a:cubicBezTo>
                    <a:lnTo>
                      <a:pt x="21195" y="10081"/>
                    </a:lnTo>
                    <a:cubicBezTo>
                      <a:pt x="21600" y="7877"/>
                      <a:pt x="21600" y="5251"/>
                      <a:pt x="20547" y="3466"/>
                    </a:cubicBezTo>
                    <a:cubicBezTo>
                      <a:pt x="20386" y="3254"/>
                      <a:pt x="20225" y="3149"/>
                      <a:pt x="20104" y="3149"/>
                    </a:cubicBezTo>
                    <a:cubicBezTo>
                      <a:pt x="19981" y="3149"/>
                      <a:pt x="19900" y="3254"/>
                      <a:pt x="19900" y="3466"/>
                    </a:cubicBezTo>
                    <a:cubicBezTo>
                      <a:pt x="19578" y="3989"/>
                      <a:pt x="19578" y="4411"/>
                      <a:pt x="19578" y="4830"/>
                    </a:cubicBezTo>
                    <a:cubicBezTo>
                      <a:pt x="19578" y="4657"/>
                      <a:pt x="19452" y="4556"/>
                      <a:pt x="19305" y="4556"/>
                    </a:cubicBezTo>
                    <a:cubicBezTo>
                      <a:pt x="19099" y="4556"/>
                      <a:pt x="18850" y="4759"/>
                      <a:pt x="18850" y="5251"/>
                    </a:cubicBezTo>
                    <a:cubicBezTo>
                      <a:pt x="18525" y="6092"/>
                      <a:pt x="18203" y="7455"/>
                      <a:pt x="18203" y="8718"/>
                    </a:cubicBezTo>
                    <a:cubicBezTo>
                      <a:pt x="18203" y="7877"/>
                      <a:pt x="17878" y="7455"/>
                      <a:pt x="17878" y="6615"/>
                    </a:cubicBezTo>
                    <a:cubicBezTo>
                      <a:pt x="17878" y="5251"/>
                      <a:pt x="17878" y="2204"/>
                      <a:pt x="16828" y="1364"/>
                    </a:cubicBezTo>
                    <a:cubicBezTo>
                      <a:pt x="16664" y="1102"/>
                      <a:pt x="16503" y="970"/>
                      <a:pt x="16382" y="970"/>
                    </a:cubicBezTo>
                    <a:cubicBezTo>
                      <a:pt x="16261" y="970"/>
                      <a:pt x="16180" y="1102"/>
                      <a:pt x="16180" y="1364"/>
                    </a:cubicBezTo>
                    <a:cubicBezTo>
                      <a:pt x="15533" y="2626"/>
                      <a:pt x="15533" y="4411"/>
                      <a:pt x="15533" y="5670"/>
                    </a:cubicBezTo>
                    <a:cubicBezTo>
                      <a:pt x="15128" y="5251"/>
                      <a:pt x="15128" y="4411"/>
                      <a:pt x="15128" y="3989"/>
                    </a:cubicBezTo>
                    <a:cubicBezTo>
                      <a:pt x="15128" y="3583"/>
                      <a:pt x="14945" y="3429"/>
                      <a:pt x="14739" y="3429"/>
                    </a:cubicBezTo>
                    <a:cubicBezTo>
                      <a:pt x="14469" y="3429"/>
                      <a:pt x="14156" y="3691"/>
                      <a:pt x="14156" y="3989"/>
                    </a:cubicBezTo>
                    <a:lnTo>
                      <a:pt x="14156" y="5251"/>
                    </a:lnTo>
                    <a:cubicBezTo>
                      <a:pt x="14481" y="6615"/>
                      <a:pt x="14481" y="8296"/>
                      <a:pt x="14481" y="9663"/>
                    </a:cubicBezTo>
                    <a:lnTo>
                      <a:pt x="14481" y="10081"/>
                    </a:lnTo>
                    <a:lnTo>
                      <a:pt x="14156" y="10081"/>
                    </a:lnTo>
                    <a:cubicBezTo>
                      <a:pt x="13833" y="10922"/>
                      <a:pt x="12781" y="11343"/>
                      <a:pt x="12458" y="12288"/>
                    </a:cubicBezTo>
                    <a:cubicBezTo>
                      <a:pt x="12458" y="12710"/>
                      <a:pt x="12458" y="12710"/>
                      <a:pt x="12781" y="13129"/>
                    </a:cubicBezTo>
                    <a:cubicBezTo>
                      <a:pt x="12134" y="13129"/>
                      <a:pt x="11811" y="13550"/>
                      <a:pt x="11486" y="13969"/>
                    </a:cubicBezTo>
                    <a:cubicBezTo>
                      <a:pt x="10436" y="13969"/>
                      <a:pt x="9061" y="13550"/>
                      <a:pt x="8089" y="12710"/>
                    </a:cubicBezTo>
                    <a:cubicBezTo>
                      <a:pt x="8089" y="12710"/>
                      <a:pt x="7767" y="12710"/>
                      <a:pt x="7442" y="12288"/>
                    </a:cubicBezTo>
                    <a:lnTo>
                      <a:pt x="7039" y="12288"/>
                    </a:lnTo>
                    <a:cubicBezTo>
                      <a:pt x="7039" y="10503"/>
                      <a:pt x="6714" y="8296"/>
                      <a:pt x="6067" y="6615"/>
                    </a:cubicBezTo>
                    <a:cubicBezTo>
                      <a:pt x="6067" y="5251"/>
                      <a:pt x="5744" y="4411"/>
                      <a:pt x="5420" y="3044"/>
                    </a:cubicBezTo>
                    <a:lnTo>
                      <a:pt x="5017" y="3044"/>
                    </a:lnTo>
                    <a:cubicBezTo>
                      <a:pt x="4692" y="1785"/>
                      <a:pt x="4369" y="840"/>
                      <a:pt x="3722" y="0"/>
                    </a:cubicBezTo>
                    <a:close/>
                  </a:path>
                </a:pathLst>
              </a:custGeom>
              <a:solidFill>
                <a:srgbClr val="64351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204" name="Google Shape;339;p28"/>
              <p:cNvSpPr/>
              <p:nvPr/>
            </p:nvSpPr>
            <p:spPr>
              <a:xfrm>
                <a:off x="189859" y="152891"/>
                <a:ext cx="226047" cy="19996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834" h="21600" extrusionOk="0">
                    <a:moveTo>
                      <a:pt x="10452" y="1757"/>
                    </a:moveTo>
                    <a:cubicBezTo>
                      <a:pt x="10804" y="1757"/>
                      <a:pt x="11155" y="2172"/>
                      <a:pt x="11509" y="2583"/>
                    </a:cubicBezTo>
                    <a:lnTo>
                      <a:pt x="11155" y="2998"/>
                    </a:lnTo>
                    <a:cubicBezTo>
                      <a:pt x="11155" y="2583"/>
                      <a:pt x="10804" y="2172"/>
                      <a:pt x="10452" y="2172"/>
                    </a:cubicBezTo>
                    <a:lnTo>
                      <a:pt x="10452" y="1757"/>
                    </a:lnTo>
                    <a:close/>
                    <a:moveTo>
                      <a:pt x="15565" y="2998"/>
                    </a:moveTo>
                    <a:cubicBezTo>
                      <a:pt x="16271" y="3513"/>
                      <a:pt x="17064" y="4340"/>
                      <a:pt x="17415" y="4755"/>
                    </a:cubicBezTo>
                    <a:lnTo>
                      <a:pt x="17415" y="5167"/>
                    </a:lnTo>
                    <a:cubicBezTo>
                      <a:pt x="17415" y="5167"/>
                      <a:pt x="17064" y="4755"/>
                      <a:pt x="16622" y="4755"/>
                    </a:cubicBezTo>
                    <a:cubicBezTo>
                      <a:pt x="16271" y="4340"/>
                      <a:pt x="15917" y="3513"/>
                      <a:pt x="15565" y="2998"/>
                    </a:cubicBezTo>
                    <a:close/>
                    <a:moveTo>
                      <a:pt x="9656" y="3513"/>
                    </a:moveTo>
                    <a:cubicBezTo>
                      <a:pt x="9656" y="3513"/>
                      <a:pt x="10010" y="3513"/>
                      <a:pt x="10010" y="3928"/>
                    </a:cubicBezTo>
                    <a:cubicBezTo>
                      <a:pt x="10010" y="4340"/>
                      <a:pt x="9656" y="5167"/>
                      <a:pt x="9656" y="5582"/>
                    </a:cubicBezTo>
                    <a:cubicBezTo>
                      <a:pt x="9305" y="5167"/>
                      <a:pt x="8951" y="4755"/>
                      <a:pt x="8600" y="4340"/>
                    </a:cubicBezTo>
                    <a:cubicBezTo>
                      <a:pt x="8951" y="3928"/>
                      <a:pt x="9305" y="3928"/>
                      <a:pt x="9656" y="3513"/>
                    </a:cubicBezTo>
                    <a:close/>
                    <a:moveTo>
                      <a:pt x="11860" y="4340"/>
                    </a:moveTo>
                    <a:cubicBezTo>
                      <a:pt x="12656" y="4340"/>
                      <a:pt x="13008" y="4340"/>
                      <a:pt x="13008" y="4755"/>
                    </a:cubicBezTo>
                    <a:cubicBezTo>
                      <a:pt x="13008" y="5167"/>
                      <a:pt x="12656" y="5167"/>
                      <a:pt x="12656" y="5582"/>
                    </a:cubicBezTo>
                    <a:cubicBezTo>
                      <a:pt x="12214" y="5167"/>
                      <a:pt x="11860" y="4755"/>
                      <a:pt x="11860" y="4340"/>
                    </a:cubicBezTo>
                    <a:close/>
                    <a:moveTo>
                      <a:pt x="7806" y="5582"/>
                    </a:moveTo>
                    <a:cubicBezTo>
                      <a:pt x="7806" y="5582"/>
                      <a:pt x="8246" y="5582"/>
                      <a:pt x="8246" y="6097"/>
                    </a:cubicBezTo>
                    <a:cubicBezTo>
                      <a:pt x="7806" y="6511"/>
                      <a:pt x="7101" y="6923"/>
                      <a:pt x="6747" y="6923"/>
                    </a:cubicBezTo>
                    <a:cubicBezTo>
                      <a:pt x="7101" y="6511"/>
                      <a:pt x="7452" y="6097"/>
                      <a:pt x="7806" y="5582"/>
                    </a:cubicBezTo>
                    <a:close/>
                    <a:moveTo>
                      <a:pt x="4897" y="6923"/>
                    </a:moveTo>
                    <a:lnTo>
                      <a:pt x="4897" y="7338"/>
                    </a:lnTo>
                    <a:lnTo>
                      <a:pt x="4543" y="7750"/>
                    </a:lnTo>
                    <a:cubicBezTo>
                      <a:pt x="3838" y="8165"/>
                      <a:pt x="3399" y="8680"/>
                      <a:pt x="2693" y="9507"/>
                    </a:cubicBezTo>
                    <a:cubicBezTo>
                      <a:pt x="2693" y="9507"/>
                      <a:pt x="1869" y="9876"/>
                      <a:pt x="1660" y="9876"/>
                    </a:cubicBezTo>
                    <a:cubicBezTo>
                      <a:pt x="1556" y="9876"/>
                      <a:pt x="1606" y="9782"/>
                      <a:pt x="1988" y="9507"/>
                    </a:cubicBezTo>
                    <a:cubicBezTo>
                      <a:pt x="2693" y="8680"/>
                      <a:pt x="3838" y="7750"/>
                      <a:pt x="4897" y="6923"/>
                    </a:cubicBezTo>
                    <a:close/>
                    <a:moveTo>
                      <a:pt x="14860" y="6923"/>
                    </a:moveTo>
                    <a:cubicBezTo>
                      <a:pt x="15211" y="7750"/>
                      <a:pt x="15565" y="8680"/>
                      <a:pt x="16271" y="9095"/>
                    </a:cubicBezTo>
                    <a:cubicBezTo>
                      <a:pt x="15917" y="9507"/>
                      <a:pt x="15917" y="9922"/>
                      <a:pt x="15565" y="10334"/>
                    </a:cubicBezTo>
                    <a:cubicBezTo>
                      <a:pt x="15211" y="10749"/>
                      <a:pt x="14860" y="11263"/>
                      <a:pt x="14418" y="11263"/>
                    </a:cubicBezTo>
                    <a:cubicBezTo>
                      <a:pt x="14418" y="10334"/>
                      <a:pt x="14860" y="9922"/>
                      <a:pt x="15211" y="9095"/>
                    </a:cubicBezTo>
                    <a:lnTo>
                      <a:pt x="15211" y="8165"/>
                    </a:lnTo>
                    <a:lnTo>
                      <a:pt x="14418" y="8165"/>
                    </a:lnTo>
                    <a:lnTo>
                      <a:pt x="14418" y="6923"/>
                    </a:lnTo>
                    <a:close/>
                    <a:moveTo>
                      <a:pt x="17064" y="10334"/>
                    </a:moveTo>
                    <a:cubicBezTo>
                      <a:pt x="17415" y="10334"/>
                      <a:pt x="17415" y="10749"/>
                      <a:pt x="17769" y="11263"/>
                    </a:cubicBezTo>
                    <a:lnTo>
                      <a:pt x="18475" y="11263"/>
                    </a:lnTo>
                    <a:lnTo>
                      <a:pt x="18475" y="12090"/>
                    </a:lnTo>
                    <a:lnTo>
                      <a:pt x="18121" y="12090"/>
                    </a:lnTo>
                    <a:cubicBezTo>
                      <a:pt x="17415" y="12090"/>
                      <a:pt x="16622" y="12917"/>
                      <a:pt x="15917" y="13332"/>
                    </a:cubicBezTo>
                    <a:cubicBezTo>
                      <a:pt x="15565" y="13795"/>
                      <a:pt x="15299" y="14131"/>
                      <a:pt x="15211" y="14131"/>
                    </a:cubicBezTo>
                    <a:cubicBezTo>
                      <a:pt x="15124" y="14131"/>
                      <a:pt x="15211" y="13795"/>
                      <a:pt x="15565" y="12917"/>
                    </a:cubicBezTo>
                    <a:cubicBezTo>
                      <a:pt x="15917" y="12090"/>
                      <a:pt x="16622" y="11263"/>
                      <a:pt x="17064" y="10334"/>
                    </a:cubicBezTo>
                    <a:close/>
                    <a:moveTo>
                      <a:pt x="9656" y="0"/>
                    </a:moveTo>
                    <a:cubicBezTo>
                      <a:pt x="9305" y="0"/>
                      <a:pt x="8951" y="412"/>
                      <a:pt x="8951" y="930"/>
                    </a:cubicBezTo>
                    <a:cubicBezTo>
                      <a:pt x="8951" y="1345"/>
                      <a:pt x="8951" y="1757"/>
                      <a:pt x="9305" y="2172"/>
                    </a:cubicBezTo>
                    <a:cubicBezTo>
                      <a:pt x="8600" y="2172"/>
                      <a:pt x="8246" y="2583"/>
                      <a:pt x="7452" y="3513"/>
                    </a:cubicBezTo>
                    <a:cubicBezTo>
                      <a:pt x="7452" y="3513"/>
                      <a:pt x="7101" y="3513"/>
                      <a:pt x="7101" y="3928"/>
                    </a:cubicBezTo>
                    <a:cubicBezTo>
                      <a:pt x="6747" y="4340"/>
                      <a:pt x="6747" y="4755"/>
                      <a:pt x="6396" y="5167"/>
                    </a:cubicBezTo>
                    <a:cubicBezTo>
                      <a:pt x="6396" y="4755"/>
                      <a:pt x="6042" y="4755"/>
                      <a:pt x="6042" y="4755"/>
                    </a:cubicBezTo>
                    <a:cubicBezTo>
                      <a:pt x="5603" y="5167"/>
                      <a:pt x="4897" y="5167"/>
                      <a:pt x="4192" y="5582"/>
                    </a:cubicBezTo>
                    <a:cubicBezTo>
                      <a:pt x="3610" y="4976"/>
                      <a:pt x="2887" y="4591"/>
                      <a:pt x="2094" y="4591"/>
                    </a:cubicBezTo>
                    <a:cubicBezTo>
                      <a:pt x="1802" y="4591"/>
                      <a:pt x="1500" y="4643"/>
                      <a:pt x="1195" y="4755"/>
                    </a:cubicBezTo>
                    <a:cubicBezTo>
                      <a:pt x="841" y="5167"/>
                      <a:pt x="841" y="5582"/>
                      <a:pt x="1195" y="6097"/>
                    </a:cubicBezTo>
                    <a:cubicBezTo>
                      <a:pt x="1505" y="6390"/>
                      <a:pt x="2125" y="6681"/>
                      <a:pt x="2711" y="6681"/>
                    </a:cubicBezTo>
                    <a:cubicBezTo>
                      <a:pt x="2954" y="6681"/>
                      <a:pt x="3192" y="6633"/>
                      <a:pt x="3399" y="6511"/>
                    </a:cubicBezTo>
                    <a:cubicBezTo>
                      <a:pt x="1634" y="7750"/>
                      <a:pt x="-570" y="9507"/>
                      <a:pt x="135" y="10749"/>
                    </a:cubicBezTo>
                    <a:cubicBezTo>
                      <a:pt x="288" y="11151"/>
                      <a:pt x="590" y="11300"/>
                      <a:pt x="967" y="11300"/>
                    </a:cubicBezTo>
                    <a:cubicBezTo>
                      <a:pt x="1463" y="11300"/>
                      <a:pt x="2091" y="11042"/>
                      <a:pt x="2693" y="10749"/>
                    </a:cubicBezTo>
                    <a:cubicBezTo>
                      <a:pt x="2339" y="11678"/>
                      <a:pt x="1634" y="12505"/>
                      <a:pt x="1634" y="13847"/>
                    </a:cubicBezTo>
                    <a:cubicBezTo>
                      <a:pt x="1195" y="14262"/>
                      <a:pt x="1634" y="14674"/>
                      <a:pt x="1988" y="14674"/>
                    </a:cubicBezTo>
                    <a:cubicBezTo>
                      <a:pt x="3045" y="14262"/>
                      <a:pt x="4192" y="12505"/>
                      <a:pt x="4192" y="11263"/>
                    </a:cubicBezTo>
                    <a:cubicBezTo>
                      <a:pt x="4897" y="10749"/>
                      <a:pt x="5603" y="9922"/>
                      <a:pt x="6396" y="9095"/>
                    </a:cubicBezTo>
                    <a:cubicBezTo>
                      <a:pt x="6042" y="9507"/>
                      <a:pt x="6396" y="9922"/>
                      <a:pt x="6747" y="9922"/>
                    </a:cubicBezTo>
                    <a:cubicBezTo>
                      <a:pt x="6850" y="10043"/>
                      <a:pt x="6954" y="10091"/>
                      <a:pt x="7070" y="10091"/>
                    </a:cubicBezTo>
                    <a:cubicBezTo>
                      <a:pt x="7344" y="10091"/>
                      <a:pt x="7685" y="9801"/>
                      <a:pt x="8246" y="9507"/>
                    </a:cubicBezTo>
                    <a:cubicBezTo>
                      <a:pt x="8899" y="10655"/>
                      <a:pt x="10530" y="13389"/>
                      <a:pt x="12235" y="13389"/>
                    </a:cubicBezTo>
                    <a:cubicBezTo>
                      <a:pt x="12374" y="13389"/>
                      <a:pt x="12514" y="13371"/>
                      <a:pt x="12656" y="13332"/>
                    </a:cubicBezTo>
                    <a:cubicBezTo>
                      <a:pt x="12656" y="12917"/>
                      <a:pt x="13008" y="12917"/>
                      <a:pt x="13008" y="12917"/>
                    </a:cubicBezTo>
                    <a:cubicBezTo>
                      <a:pt x="13008" y="12090"/>
                      <a:pt x="12656" y="11263"/>
                      <a:pt x="12656" y="10749"/>
                    </a:cubicBezTo>
                    <a:lnTo>
                      <a:pt x="13008" y="11263"/>
                    </a:lnTo>
                    <a:cubicBezTo>
                      <a:pt x="13361" y="12505"/>
                      <a:pt x="13713" y="12917"/>
                      <a:pt x="14418" y="12917"/>
                    </a:cubicBezTo>
                    <a:cubicBezTo>
                      <a:pt x="13713" y="13847"/>
                      <a:pt x="13713" y="15089"/>
                      <a:pt x="14067" y="15500"/>
                    </a:cubicBezTo>
                    <a:cubicBezTo>
                      <a:pt x="14255" y="15725"/>
                      <a:pt x="14483" y="15818"/>
                      <a:pt x="14731" y="15818"/>
                    </a:cubicBezTo>
                    <a:cubicBezTo>
                      <a:pt x="15521" y="15818"/>
                      <a:pt x="16545" y="14889"/>
                      <a:pt x="17415" y="14262"/>
                    </a:cubicBezTo>
                    <a:cubicBezTo>
                      <a:pt x="17415" y="14674"/>
                      <a:pt x="17064" y="14674"/>
                      <a:pt x="17064" y="15089"/>
                    </a:cubicBezTo>
                    <a:cubicBezTo>
                      <a:pt x="17064" y="15379"/>
                      <a:pt x="17415" y="15673"/>
                      <a:pt x="17746" y="15673"/>
                    </a:cubicBezTo>
                    <a:cubicBezTo>
                      <a:pt x="17886" y="15673"/>
                      <a:pt x="18017" y="15622"/>
                      <a:pt x="18121" y="15500"/>
                    </a:cubicBezTo>
                    <a:cubicBezTo>
                      <a:pt x="19268" y="14262"/>
                      <a:pt x="19619" y="12505"/>
                      <a:pt x="19619" y="11263"/>
                    </a:cubicBezTo>
                    <a:lnTo>
                      <a:pt x="19619" y="15089"/>
                    </a:lnTo>
                    <a:cubicBezTo>
                      <a:pt x="19268" y="15089"/>
                      <a:pt x="19268" y="15089"/>
                      <a:pt x="19268" y="15500"/>
                    </a:cubicBezTo>
                    <a:cubicBezTo>
                      <a:pt x="19268" y="16845"/>
                      <a:pt x="18475" y="18087"/>
                      <a:pt x="17769" y="19428"/>
                    </a:cubicBezTo>
                    <a:cubicBezTo>
                      <a:pt x="17464" y="20113"/>
                      <a:pt x="17322" y="20370"/>
                      <a:pt x="17284" y="20370"/>
                    </a:cubicBezTo>
                    <a:cubicBezTo>
                      <a:pt x="17172" y="20370"/>
                      <a:pt x="17862" y="18390"/>
                      <a:pt x="18121" y="18087"/>
                    </a:cubicBezTo>
                    <a:cubicBezTo>
                      <a:pt x="18475" y="17672"/>
                      <a:pt x="18121" y="17260"/>
                      <a:pt x="18121" y="16433"/>
                    </a:cubicBezTo>
                    <a:cubicBezTo>
                      <a:pt x="18121" y="16433"/>
                      <a:pt x="17966" y="16203"/>
                      <a:pt x="17860" y="16203"/>
                    </a:cubicBezTo>
                    <a:cubicBezTo>
                      <a:pt x="17808" y="16203"/>
                      <a:pt x="17769" y="16261"/>
                      <a:pt x="17769" y="16433"/>
                    </a:cubicBezTo>
                    <a:cubicBezTo>
                      <a:pt x="17064" y="16433"/>
                      <a:pt x="17064" y="16433"/>
                      <a:pt x="16271" y="16845"/>
                    </a:cubicBezTo>
                    <a:cubicBezTo>
                      <a:pt x="15966" y="17199"/>
                      <a:pt x="16186" y="18169"/>
                      <a:pt x="16477" y="18169"/>
                    </a:cubicBezTo>
                    <a:cubicBezTo>
                      <a:pt x="16524" y="18169"/>
                      <a:pt x="16573" y="18144"/>
                      <a:pt x="16622" y="18087"/>
                    </a:cubicBezTo>
                    <a:cubicBezTo>
                      <a:pt x="16806" y="18087"/>
                      <a:pt x="16912" y="18014"/>
                      <a:pt x="16976" y="17929"/>
                    </a:cubicBezTo>
                    <a:cubicBezTo>
                      <a:pt x="16537" y="19177"/>
                      <a:pt x="15963" y="20343"/>
                      <a:pt x="16622" y="21600"/>
                    </a:cubicBezTo>
                    <a:lnTo>
                      <a:pt x="17415" y="21600"/>
                    </a:lnTo>
                    <a:cubicBezTo>
                      <a:pt x="18826" y="21082"/>
                      <a:pt x="19268" y="19017"/>
                      <a:pt x="19973" y="17260"/>
                    </a:cubicBezTo>
                    <a:cubicBezTo>
                      <a:pt x="19973" y="17260"/>
                      <a:pt x="19973" y="16845"/>
                      <a:pt x="20325" y="16845"/>
                    </a:cubicBezTo>
                    <a:lnTo>
                      <a:pt x="20325" y="16433"/>
                    </a:lnTo>
                    <a:cubicBezTo>
                      <a:pt x="20325" y="15915"/>
                      <a:pt x="20325" y="15915"/>
                      <a:pt x="20679" y="15500"/>
                    </a:cubicBezTo>
                    <a:cubicBezTo>
                      <a:pt x="20679" y="14674"/>
                      <a:pt x="21030" y="13847"/>
                      <a:pt x="20679" y="12917"/>
                    </a:cubicBezTo>
                    <a:cubicBezTo>
                      <a:pt x="20679" y="10334"/>
                      <a:pt x="19619" y="7750"/>
                      <a:pt x="18826" y="5167"/>
                    </a:cubicBezTo>
                    <a:cubicBezTo>
                      <a:pt x="18475" y="4755"/>
                      <a:pt x="17769" y="2583"/>
                      <a:pt x="17064" y="2583"/>
                    </a:cubicBezTo>
                    <a:cubicBezTo>
                      <a:pt x="15211" y="2172"/>
                      <a:pt x="14067" y="412"/>
                      <a:pt x="12214" y="0"/>
                    </a:cubicBezTo>
                    <a:cubicBezTo>
                      <a:pt x="11860" y="0"/>
                      <a:pt x="11509" y="412"/>
                      <a:pt x="11860" y="930"/>
                    </a:cubicBezTo>
                    <a:lnTo>
                      <a:pt x="11860" y="1345"/>
                    </a:lnTo>
                    <a:cubicBezTo>
                      <a:pt x="11155" y="412"/>
                      <a:pt x="10452" y="0"/>
                      <a:pt x="9656" y="0"/>
                    </a:cubicBezTo>
                    <a:close/>
                  </a:path>
                </a:pathLst>
              </a:custGeom>
              <a:solidFill>
                <a:srgbClr val="64351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205" name="Google Shape;340;p28"/>
              <p:cNvSpPr/>
              <p:nvPr/>
            </p:nvSpPr>
            <p:spPr>
              <a:xfrm>
                <a:off x="183671" y="128974"/>
                <a:ext cx="195135" cy="1463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060" y="1837"/>
                    </a:moveTo>
                    <a:cubicBezTo>
                      <a:pt x="10587" y="1837"/>
                      <a:pt x="11013" y="1837"/>
                      <a:pt x="11435" y="2400"/>
                    </a:cubicBezTo>
                    <a:lnTo>
                      <a:pt x="11013" y="2400"/>
                    </a:lnTo>
                    <a:lnTo>
                      <a:pt x="11013" y="2962"/>
                    </a:lnTo>
                    <a:lnTo>
                      <a:pt x="10587" y="2962"/>
                    </a:lnTo>
                    <a:cubicBezTo>
                      <a:pt x="10060" y="2962"/>
                      <a:pt x="10060" y="2400"/>
                      <a:pt x="10060" y="2400"/>
                    </a:cubicBezTo>
                    <a:lnTo>
                      <a:pt x="10060" y="1837"/>
                    </a:lnTo>
                    <a:close/>
                    <a:moveTo>
                      <a:pt x="9635" y="0"/>
                    </a:moveTo>
                    <a:cubicBezTo>
                      <a:pt x="9213" y="563"/>
                      <a:pt x="8788" y="563"/>
                      <a:pt x="7941" y="1270"/>
                    </a:cubicBezTo>
                    <a:lnTo>
                      <a:pt x="7941" y="2400"/>
                    </a:lnTo>
                    <a:cubicBezTo>
                      <a:pt x="6988" y="2962"/>
                      <a:pt x="6566" y="4799"/>
                      <a:pt x="6141" y="5929"/>
                    </a:cubicBezTo>
                    <a:cubicBezTo>
                      <a:pt x="6141" y="5929"/>
                      <a:pt x="6141" y="5366"/>
                      <a:pt x="5719" y="5366"/>
                    </a:cubicBezTo>
                    <a:cubicBezTo>
                      <a:pt x="5719" y="5080"/>
                      <a:pt x="5613" y="4940"/>
                      <a:pt x="5440" y="4940"/>
                    </a:cubicBezTo>
                    <a:cubicBezTo>
                      <a:pt x="5269" y="4940"/>
                      <a:pt x="5030" y="5080"/>
                      <a:pt x="4766" y="5366"/>
                    </a:cubicBezTo>
                    <a:cubicBezTo>
                      <a:pt x="2119" y="8328"/>
                      <a:pt x="2647" y="14116"/>
                      <a:pt x="1272" y="18212"/>
                    </a:cubicBezTo>
                    <a:cubicBezTo>
                      <a:pt x="1272" y="16515"/>
                      <a:pt x="1694" y="14683"/>
                      <a:pt x="1694" y="14116"/>
                    </a:cubicBezTo>
                    <a:cubicBezTo>
                      <a:pt x="1694" y="12424"/>
                      <a:pt x="2119" y="10024"/>
                      <a:pt x="1694" y="8328"/>
                    </a:cubicBezTo>
                    <a:cubicBezTo>
                      <a:pt x="1694" y="7778"/>
                      <a:pt x="1536" y="7575"/>
                      <a:pt x="1356" y="7575"/>
                    </a:cubicBezTo>
                    <a:cubicBezTo>
                      <a:pt x="1120" y="7575"/>
                      <a:pt x="847" y="7927"/>
                      <a:pt x="847" y="8328"/>
                    </a:cubicBezTo>
                    <a:cubicBezTo>
                      <a:pt x="425" y="11154"/>
                      <a:pt x="425" y="14116"/>
                      <a:pt x="425" y="17082"/>
                    </a:cubicBezTo>
                    <a:cubicBezTo>
                      <a:pt x="0" y="18212"/>
                      <a:pt x="0" y="19482"/>
                      <a:pt x="0" y="20611"/>
                    </a:cubicBezTo>
                    <a:lnTo>
                      <a:pt x="0" y="21174"/>
                    </a:lnTo>
                    <a:cubicBezTo>
                      <a:pt x="0" y="21459"/>
                      <a:pt x="211" y="21600"/>
                      <a:pt x="425" y="21600"/>
                    </a:cubicBezTo>
                    <a:cubicBezTo>
                      <a:pt x="636" y="21600"/>
                      <a:pt x="847" y="21459"/>
                      <a:pt x="847" y="21174"/>
                    </a:cubicBezTo>
                    <a:lnTo>
                      <a:pt x="1272" y="21174"/>
                    </a:lnTo>
                    <a:cubicBezTo>
                      <a:pt x="2119" y="20044"/>
                      <a:pt x="2647" y="17645"/>
                      <a:pt x="3072" y="15953"/>
                    </a:cubicBezTo>
                    <a:cubicBezTo>
                      <a:pt x="3494" y="14116"/>
                      <a:pt x="3919" y="10587"/>
                      <a:pt x="4766" y="8328"/>
                    </a:cubicBezTo>
                    <a:cubicBezTo>
                      <a:pt x="4341" y="10024"/>
                      <a:pt x="3919" y="12424"/>
                      <a:pt x="3919" y="13553"/>
                    </a:cubicBezTo>
                    <a:cubicBezTo>
                      <a:pt x="3671" y="14215"/>
                      <a:pt x="4003" y="14488"/>
                      <a:pt x="4322" y="14488"/>
                    </a:cubicBezTo>
                    <a:cubicBezTo>
                      <a:pt x="4546" y="14488"/>
                      <a:pt x="4766" y="14352"/>
                      <a:pt x="4766" y="14116"/>
                    </a:cubicBezTo>
                    <a:cubicBezTo>
                      <a:pt x="6566" y="11857"/>
                      <a:pt x="6988" y="8328"/>
                      <a:pt x="8366" y="5366"/>
                    </a:cubicBezTo>
                    <a:lnTo>
                      <a:pt x="8788" y="5366"/>
                    </a:lnTo>
                    <a:cubicBezTo>
                      <a:pt x="8366" y="6495"/>
                      <a:pt x="8366" y="7058"/>
                      <a:pt x="7941" y="8328"/>
                    </a:cubicBezTo>
                    <a:cubicBezTo>
                      <a:pt x="7413" y="9457"/>
                      <a:pt x="6988" y="10587"/>
                      <a:pt x="6988" y="11857"/>
                    </a:cubicBezTo>
                    <a:cubicBezTo>
                      <a:pt x="6988" y="12519"/>
                      <a:pt x="7317" y="12792"/>
                      <a:pt x="7671" y="12792"/>
                    </a:cubicBezTo>
                    <a:cubicBezTo>
                      <a:pt x="7922" y="12792"/>
                      <a:pt x="8189" y="12656"/>
                      <a:pt x="8366" y="12424"/>
                    </a:cubicBezTo>
                    <a:cubicBezTo>
                      <a:pt x="9635" y="11154"/>
                      <a:pt x="10060" y="8895"/>
                      <a:pt x="10587" y="7058"/>
                    </a:cubicBezTo>
                    <a:cubicBezTo>
                      <a:pt x="11013" y="6495"/>
                      <a:pt x="11013" y="5929"/>
                      <a:pt x="11435" y="5366"/>
                    </a:cubicBezTo>
                    <a:cubicBezTo>
                      <a:pt x="11435" y="5929"/>
                      <a:pt x="11013" y="6495"/>
                      <a:pt x="11013" y="6495"/>
                    </a:cubicBezTo>
                    <a:cubicBezTo>
                      <a:pt x="11013" y="7625"/>
                      <a:pt x="10587" y="8895"/>
                      <a:pt x="10060" y="10024"/>
                    </a:cubicBezTo>
                    <a:cubicBezTo>
                      <a:pt x="10060" y="10421"/>
                      <a:pt x="10535" y="10823"/>
                      <a:pt x="10966" y="10823"/>
                    </a:cubicBezTo>
                    <a:cubicBezTo>
                      <a:pt x="11143" y="10823"/>
                      <a:pt x="11310" y="10752"/>
                      <a:pt x="11435" y="10587"/>
                    </a:cubicBezTo>
                    <a:cubicBezTo>
                      <a:pt x="12282" y="10024"/>
                      <a:pt x="12707" y="8895"/>
                      <a:pt x="13237" y="7625"/>
                    </a:cubicBezTo>
                    <a:cubicBezTo>
                      <a:pt x="13237" y="7058"/>
                      <a:pt x="13659" y="6495"/>
                      <a:pt x="14081" y="5929"/>
                    </a:cubicBezTo>
                    <a:cubicBezTo>
                      <a:pt x="14376" y="5246"/>
                      <a:pt x="14556" y="4965"/>
                      <a:pt x="14662" y="4965"/>
                    </a:cubicBezTo>
                    <a:cubicBezTo>
                      <a:pt x="15006" y="4965"/>
                      <a:pt x="14507" y="8047"/>
                      <a:pt x="14507" y="9457"/>
                    </a:cubicBezTo>
                    <a:cubicBezTo>
                      <a:pt x="14258" y="10119"/>
                      <a:pt x="14590" y="10392"/>
                      <a:pt x="15015" y="10392"/>
                    </a:cubicBezTo>
                    <a:cubicBezTo>
                      <a:pt x="15316" y="10392"/>
                      <a:pt x="15664" y="10256"/>
                      <a:pt x="15884" y="10024"/>
                    </a:cubicBezTo>
                    <a:cubicBezTo>
                      <a:pt x="15884" y="8895"/>
                      <a:pt x="16306" y="7058"/>
                      <a:pt x="16731" y="5929"/>
                    </a:cubicBezTo>
                    <a:lnTo>
                      <a:pt x="17153" y="5929"/>
                    </a:lnTo>
                    <a:cubicBezTo>
                      <a:pt x="17153" y="6119"/>
                      <a:pt x="17200" y="6181"/>
                      <a:pt x="17262" y="6181"/>
                    </a:cubicBezTo>
                    <a:cubicBezTo>
                      <a:pt x="17389" y="6181"/>
                      <a:pt x="17579" y="5929"/>
                      <a:pt x="17579" y="5929"/>
                    </a:cubicBezTo>
                    <a:cubicBezTo>
                      <a:pt x="18531" y="6495"/>
                      <a:pt x="19378" y="7625"/>
                      <a:pt x="19800" y="9457"/>
                    </a:cubicBezTo>
                    <a:cubicBezTo>
                      <a:pt x="19800" y="10024"/>
                      <a:pt x="19800" y="10024"/>
                      <a:pt x="20225" y="10587"/>
                    </a:cubicBezTo>
                    <a:lnTo>
                      <a:pt x="20225" y="13553"/>
                    </a:lnTo>
                    <a:cubicBezTo>
                      <a:pt x="20225" y="14116"/>
                      <a:pt x="20570" y="14397"/>
                      <a:pt x="20911" y="14397"/>
                    </a:cubicBezTo>
                    <a:cubicBezTo>
                      <a:pt x="21256" y="14397"/>
                      <a:pt x="21600" y="14116"/>
                      <a:pt x="21600" y="13553"/>
                    </a:cubicBezTo>
                    <a:cubicBezTo>
                      <a:pt x="21600" y="11857"/>
                      <a:pt x="21600" y="10024"/>
                      <a:pt x="21178" y="8895"/>
                    </a:cubicBezTo>
                    <a:cubicBezTo>
                      <a:pt x="21178" y="8328"/>
                      <a:pt x="21178" y="8328"/>
                      <a:pt x="20647" y="7625"/>
                    </a:cubicBezTo>
                    <a:cubicBezTo>
                      <a:pt x="20225" y="5929"/>
                      <a:pt x="19378" y="5366"/>
                      <a:pt x="17579" y="4092"/>
                    </a:cubicBezTo>
                    <a:cubicBezTo>
                      <a:pt x="17153" y="4092"/>
                      <a:pt x="16306" y="3529"/>
                      <a:pt x="15884" y="2962"/>
                    </a:cubicBezTo>
                    <a:cubicBezTo>
                      <a:pt x="14929" y="1837"/>
                      <a:pt x="14081" y="1270"/>
                      <a:pt x="13237" y="563"/>
                    </a:cubicBezTo>
                    <a:cubicBezTo>
                      <a:pt x="12549" y="281"/>
                      <a:pt x="11993" y="141"/>
                      <a:pt x="11487" y="141"/>
                    </a:cubicBezTo>
                    <a:cubicBezTo>
                      <a:pt x="10985" y="141"/>
                      <a:pt x="10535" y="281"/>
                      <a:pt x="10060" y="563"/>
                    </a:cubicBezTo>
                    <a:cubicBezTo>
                      <a:pt x="10060" y="0"/>
                      <a:pt x="10060" y="0"/>
                      <a:pt x="9635" y="0"/>
                    </a:cubicBezTo>
                    <a:close/>
                  </a:path>
                </a:pathLst>
              </a:custGeom>
              <a:solidFill>
                <a:srgbClr val="64351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206" name="Google Shape;341;p28"/>
              <p:cNvSpPr/>
              <p:nvPr/>
            </p:nvSpPr>
            <p:spPr>
              <a:xfrm>
                <a:off x="322377" y="146190"/>
                <a:ext cx="14142" cy="2966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8786" h="21600" extrusionOk="0">
                    <a:moveTo>
                      <a:pt x="6368" y="0"/>
                    </a:moveTo>
                    <a:cubicBezTo>
                      <a:pt x="2868" y="0"/>
                      <a:pt x="0" y="694"/>
                      <a:pt x="0" y="2082"/>
                    </a:cubicBezTo>
                    <a:lnTo>
                      <a:pt x="0" y="7656"/>
                    </a:lnTo>
                    <a:cubicBezTo>
                      <a:pt x="0" y="11147"/>
                      <a:pt x="0" y="11147"/>
                      <a:pt x="6368" y="11147"/>
                    </a:cubicBezTo>
                    <a:lnTo>
                      <a:pt x="6368" y="19518"/>
                    </a:lnTo>
                    <a:cubicBezTo>
                      <a:pt x="8901" y="20906"/>
                      <a:pt x="10167" y="21600"/>
                      <a:pt x="11433" y="21600"/>
                    </a:cubicBezTo>
                    <a:cubicBezTo>
                      <a:pt x="12699" y="21600"/>
                      <a:pt x="13966" y="20906"/>
                      <a:pt x="16535" y="19518"/>
                    </a:cubicBezTo>
                    <a:cubicBezTo>
                      <a:pt x="21600" y="16721"/>
                      <a:pt x="16535" y="4879"/>
                      <a:pt x="16535" y="2082"/>
                    </a:cubicBezTo>
                    <a:cubicBezTo>
                      <a:pt x="13966" y="694"/>
                      <a:pt x="9832" y="0"/>
                      <a:pt x="6368" y="0"/>
                    </a:cubicBezTo>
                    <a:close/>
                  </a:path>
                </a:pathLst>
              </a:custGeom>
              <a:solidFill>
                <a:srgbClr val="64351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207" name="Google Shape;342;p28"/>
              <p:cNvSpPr/>
              <p:nvPr/>
            </p:nvSpPr>
            <p:spPr>
              <a:xfrm>
                <a:off x="139659" y="134358"/>
                <a:ext cx="155320" cy="17506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126" h="21600" extrusionOk="0">
                    <a:moveTo>
                      <a:pt x="14756" y="4117"/>
                    </a:moveTo>
                    <a:cubicBezTo>
                      <a:pt x="15377" y="4117"/>
                      <a:pt x="15743" y="4646"/>
                      <a:pt x="15743" y="5711"/>
                    </a:cubicBezTo>
                    <a:cubicBezTo>
                      <a:pt x="15095" y="6299"/>
                      <a:pt x="14054" y="6299"/>
                      <a:pt x="13013" y="6299"/>
                    </a:cubicBezTo>
                    <a:cubicBezTo>
                      <a:pt x="13013" y="6299"/>
                      <a:pt x="13013" y="5711"/>
                      <a:pt x="13532" y="5237"/>
                    </a:cubicBezTo>
                    <a:cubicBezTo>
                      <a:pt x="13532" y="5237"/>
                      <a:pt x="13532" y="4767"/>
                      <a:pt x="14054" y="4293"/>
                    </a:cubicBezTo>
                    <a:cubicBezTo>
                      <a:pt x="14314" y="4175"/>
                      <a:pt x="14550" y="4117"/>
                      <a:pt x="14756" y="4117"/>
                    </a:cubicBezTo>
                    <a:close/>
                    <a:moveTo>
                      <a:pt x="5338" y="9724"/>
                    </a:moveTo>
                    <a:lnTo>
                      <a:pt x="5338" y="11139"/>
                    </a:lnTo>
                    <a:lnTo>
                      <a:pt x="4816" y="10669"/>
                    </a:lnTo>
                    <a:lnTo>
                      <a:pt x="4816" y="10195"/>
                    </a:lnTo>
                    <a:cubicBezTo>
                      <a:pt x="4816" y="10195"/>
                      <a:pt x="4816" y="9724"/>
                      <a:pt x="5338" y="9724"/>
                    </a:cubicBezTo>
                    <a:close/>
                    <a:moveTo>
                      <a:pt x="2082" y="11613"/>
                    </a:moveTo>
                    <a:lnTo>
                      <a:pt x="2082" y="14090"/>
                    </a:lnTo>
                    <a:cubicBezTo>
                      <a:pt x="2082" y="14090"/>
                      <a:pt x="2082" y="13619"/>
                      <a:pt x="1563" y="13619"/>
                    </a:cubicBezTo>
                    <a:cubicBezTo>
                      <a:pt x="2082" y="13145"/>
                      <a:pt x="2082" y="12201"/>
                      <a:pt x="2082" y="11613"/>
                    </a:cubicBezTo>
                    <a:close/>
                    <a:moveTo>
                      <a:pt x="18275" y="0"/>
                    </a:moveTo>
                    <a:cubicBezTo>
                      <a:pt x="17623" y="0"/>
                      <a:pt x="16933" y="145"/>
                      <a:pt x="16266" y="398"/>
                    </a:cubicBezTo>
                    <a:lnTo>
                      <a:pt x="15095" y="398"/>
                    </a:lnTo>
                    <a:lnTo>
                      <a:pt x="14573" y="872"/>
                    </a:lnTo>
                    <a:cubicBezTo>
                      <a:pt x="13532" y="872"/>
                      <a:pt x="12491" y="872"/>
                      <a:pt x="11320" y="1342"/>
                    </a:cubicBezTo>
                    <a:cubicBezTo>
                      <a:pt x="10280" y="1813"/>
                      <a:pt x="8590" y="2287"/>
                      <a:pt x="7550" y="2757"/>
                    </a:cubicBezTo>
                    <a:cubicBezTo>
                      <a:pt x="7027" y="3349"/>
                      <a:pt x="6509" y="3349"/>
                      <a:pt x="5986" y="3823"/>
                    </a:cubicBezTo>
                    <a:cubicBezTo>
                      <a:pt x="5338" y="4293"/>
                      <a:pt x="4297" y="5711"/>
                      <a:pt x="3256" y="6773"/>
                    </a:cubicBezTo>
                    <a:cubicBezTo>
                      <a:pt x="3256" y="7244"/>
                      <a:pt x="3256" y="7244"/>
                      <a:pt x="2734" y="7244"/>
                    </a:cubicBezTo>
                    <a:cubicBezTo>
                      <a:pt x="522" y="10195"/>
                      <a:pt x="0" y="13619"/>
                      <a:pt x="0" y="17041"/>
                    </a:cubicBezTo>
                    <a:cubicBezTo>
                      <a:pt x="0" y="17373"/>
                      <a:pt x="515" y="17760"/>
                      <a:pt x="820" y="17760"/>
                    </a:cubicBezTo>
                    <a:cubicBezTo>
                      <a:pt x="949" y="17760"/>
                      <a:pt x="1041" y="17691"/>
                      <a:pt x="1041" y="17515"/>
                    </a:cubicBezTo>
                    <a:cubicBezTo>
                      <a:pt x="1041" y="18103"/>
                      <a:pt x="1563" y="18103"/>
                      <a:pt x="1563" y="18103"/>
                    </a:cubicBezTo>
                    <a:cubicBezTo>
                      <a:pt x="1563" y="18577"/>
                      <a:pt x="1857" y="18812"/>
                      <a:pt x="2147" y="18812"/>
                    </a:cubicBezTo>
                    <a:cubicBezTo>
                      <a:pt x="2440" y="18812"/>
                      <a:pt x="2734" y="18577"/>
                      <a:pt x="2734" y="18103"/>
                    </a:cubicBezTo>
                    <a:cubicBezTo>
                      <a:pt x="2734" y="18103"/>
                      <a:pt x="3256" y="16570"/>
                      <a:pt x="3256" y="15626"/>
                    </a:cubicBezTo>
                    <a:lnTo>
                      <a:pt x="3775" y="15626"/>
                    </a:lnTo>
                    <a:cubicBezTo>
                      <a:pt x="3256" y="16570"/>
                      <a:pt x="3256" y="18103"/>
                      <a:pt x="2734" y="19521"/>
                    </a:cubicBezTo>
                    <a:cubicBezTo>
                      <a:pt x="2734" y="19756"/>
                      <a:pt x="2993" y="19874"/>
                      <a:pt x="3256" y="19874"/>
                    </a:cubicBezTo>
                    <a:cubicBezTo>
                      <a:pt x="3515" y="19874"/>
                      <a:pt x="3775" y="19756"/>
                      <a:pt x="3775" y="19521"/>
                    </a:cubicBezTo>
                    <a:lnTo>
                      <a:pt x="3775" y="21057"/>
                    </a:lnTo>
                    <a:cubicBezTo>
                      <a:pt x="3996" y="21455"/>
                      <a:pt x="4309" y="21600"/>
                      <a:pt x="4595" y="21600"/>
                    </a:cubicBezTo>
                    <a:cubicBezTo>
                      <a:pt x="4991" y="21600"/>
                      <a:pt x="5338" y="21327"/>
                      <a:pt x="5338" y="21057"/>
                    </a:cubicBezTo>
                    <a:cubicBezTo>
                      <a:pt x="5338" y="19521"/>
                      <a:pt x="5986" y="17041"/>
                      <a:pt x="5338" y="15152"/>
                    </a:cubicBezTo>
                    <a:cubicBezTo>
                      <a:pt x="5986" y="15152"/>
                      <a:pt x="5986" y="14564"/>
                      <a:pt x="6509" y="14564"/>
                    </a:cubicBezTo>
                    <a:cubicBezTo>
                      <a:pt x="7027" y="12675"/>
                      <a:pt x="6509" y="10669"/>
                      <a:pt x="7027" y="8662"/>
                    </a:cubicBezTo>
                    <a:cubicBezTo>
                      <a:pt x="7550" y="9724"/>
                      <a:pt x="7550" y="11139"/>
                      <a:pt x="7550" y="12201"/>
                    </a:cubicBezTo>
                    <a:cubicBezTo>
                      <a:pt x="7767" y="12602"/>
                      <a:pt x="8102" y="12748"/>
                      <a:pt x="8419" y="12748"/>
                    </a:cubicBezTo>
                    <a:cubicBezTo>
                      <a:pt x="8850" y="12748"/>
                      <a:pt x="9239" y="12474"/>
                      <a:pt x="9239" y="12201"/>
                    </a:cubicBezTo>
                    <a:cubicBezTo>
                      <a:pt x="9761" y="10669"/>
                      <a:pt x="10280" y="9250"/>
                      <a:pt x="10280" y="7718"/>
                    </a:cubicBezTo>
                    <a:cubicBezTo>
                      <a:pt x="10802" y="7244"/>
                      <a:pt x="10802" y="6299"/>
                      <a:pt x="10802" y="5711"/>
                    </a:cubicBezTo>
                    <a:lnTo>
                      <a:pt x="10802" y="8662"/>
                    </a:lnTo>
                    <a:cubicBezTo>
                      <a:pt x="10802" y="9191"/>
                      <a:pt x="11225" y="9458"/>
                      <a:pt x="11645" y="9458"/>
                    </a:cubicBezTo>
                    <a:cubicBezTo>
                      <a:pt x="12068" y="9458"/>
                      <a:pt x="12491" y="9191"/>
                      <a:pt x="12491" y="8662"/>
                    </a:cubicBezTo>
                    <a:lnTo>
                      <a:pt x="12491" y="8188"/>
                    </a:lnTo>
                    <a:cubicBezTo>
                      <a:pt x="13040" y="8289"/>
                      <a:pt x="13574" y="8327"/>
                      <a:pt x="14096" y="8327"/>
                    </a:cubicBezTo>
                    <a:cubicBezTo>
                      <a:pt x="15530" y="8327"/>
                      <a:pt x="16895" y="8053"/>
                      <a:pt x="18367" y="8053"/>
                    </a:cubicBezTo>
                    <a:cubicBezTo>
                      <a:pt x="18908" y="8053"/>
                      <a:pt x="19461" y="8088"/>
                      <a:pt x="20037" y="8188"/>
                    </a:cubicBezTo>
                    <a:cubicBezTo>
                      <a:pt x="21078" y="8188"/>
                      <a:pt x="21600" y="6773"/>
                      <a:pt x="20559" y="6773"/>
                    </a:cubicBezTo>
                    <a:cubicBezTo>
                      <a:pt x="20037" y="6535"/>
                      <a:pt x="19484" y="6417"/>
                      <a:pt x="18866" y="6417"/>
                    </a:cubicBezTo>
                    <a:cubicBezTo>
                      <a:pt x="18248" y="6417"/>
                      <a:pt x="17566" y="6535"/>
                      <a:pt x="16784" y="6773"/>
                    </a:cubicBezTo>
                    <a:cubicBezTo>
                      <a:pt x="18348" y="5711"/>
                      <a:pt x="19518" y="4767"/>
                      <a:pt x="17307" y="3349"/>
                    </a:cubicBezTo>
                    <a:cubicBezTo>
                      <a:pt x="16784" y="2757"/>
                      <a:pt x="16266" y="2757"/>
                      <a:pt x="15095" y="2757"/>
                    </a:cubicBezTo>
                    <a:cubicBezTo>
                      <a:pt x="15743" y="2757"/>
                      <a:pt x="16266" y="2287"/>
                      <a:pt x="17307" y="2287"/>
                    </a:cubicBezTo>
                    <a:lnTo>
                      <a:pt x="17307" y="1813"/>
                    </a:lnTo>
                    <a:cubicBezTo>
                      <a:pt x="18348" y="1813"/>
                      <a:pt x="19518" y="2287"/>
                      <a:pt x="20037" y="2287"/>
                    </a:cubicBezTo>
                    <a:cubicBezTo>
                      <a:pt x="20559" y="2287"/>
                      <a:pt x="21078" y="1342"/>
                      <a:pt x="20559" y="872"/>
                    </a:cubicBezTo>
                    <a:cubicBezTo>
                      <a:pt x="19960" y="263"/>
                      <a:pt x="19152" y="0"/>
                      <a:pt x="18275" y="0"/>
                    </a:cubicBezTo>
                    <a:close/>
                  </a:path>
                </a:pathLst>
              </a:custGeom>
              <a:solidFill>
                <a:srgbClr val="64351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208" name="Google Shape;343;p28"/>
              <p:cNvSpPr/>
              <p:nvPr/>
            </p:nvSpPr>
            <p:spPr>
              <a:xfrm>
                <a:off x="246801" y="143330"/>
                <a:ext cx="16259" cy="4090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368" y="0"/>
                    </a:moveTo>
                    <a:cubicBezTo>
                      <a:pt x="2868" y="0"/>
                      <a:pt x="0" y="1007"/>
                      <a:pt x="0" y="3020"/>
                    </a:cubicBezTo>
                    <a:cubicBezTo>
                      <a:pt x="0" y="7062"/>
                      <a:pt x="0" y="13635"/>
                      <a:pt x="5102" y="17677"/>
                    </a:cubicBezTo>
                    <a:cubicBezTo>
                      <a:pt x="5102" y="17677"/>
                      <a:pt x="5102" y="19705"/>
                      <a:pt x="11433" y="19705"/>
                    </a:cubicBezTo>
                    <a:cubicBezTo>
                      <a:pt x="11433" y="20963"/>
                      <a:pt x="14003" y="21600"/>
                      <a:pt x="16535" y="21600"/>
                    </a:cubicBezTo>
                    <a:cubicBezTo>
                      <a:pt x="19068" y="21600"/>
                      <a:pt x="21600" y="20963"/>
                      <a:pt x="21600" y="19705"/>
                    </a:cubicBezTo>
                    <a:cubicBezTo>
                      <a:pt x="21600" y="13635"/>
                      <a:pt x="16535" y="7062"/>
                      <a:pt x="16535" y="3020"/>
                    </a:cubicBezTo>
                    <a:cubicBezTo>
                      <a:pt x="14003" y="1007"/>
                      <a:pt x="9869" y="0"/>
                      <a:pt x="6368" y="0"/>
                    </a:cubicBezTo>
                    <a:close/>
                  </a:path>
                </a:pathLst>
              </a:custGeom>
              <a:solidFill>
                <a:srgbClr val="64351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209" name="Google Shape;344;p28"/>
              <p:cNvSpPr/>
              <p:nvPr/>
            </p:nvSpPr>
            <p:spPr>
              <a:xfrm>
                <a:off x="168473" y="199687"/>
                <a:ext cx="241261" cy="21535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942" h="21600" extrusionOk="0">
                    <a:moveTo>
                      <a:pt x="12403" y="14499"/>
                    </a:moveTo>
                    <a:cubicBezTo>
                      <a:pt x="12721" y="15363"/>
                      <a:pt x="12721" y="16513"/>
                      <a:pt x="13117" y="17281"/>
                    </a:cubicBezTo>
                    <a:cubicBezTo>
                      <a:pt x="12721" y="17281"/>
                      <a:pt x="12721" y="17761"/>
                      <a:pt x="12721" y="17761"/>
                    </a:cubicBezTo>
                    <a:cubicBezTo>
                      <a:pt x="12403" y="16898"/>
                      <a:pt x="12403" y="15363"/>
                      <a:pt x="12403" y="14499"/>
                    </a:cubicBezTo>
                    <a:close/>
                    <a:moveTo>
                      <a:pt x="9794" y="17281"/>
                    </a:moveTo>
                    <a:cubicBezTo>
                      <a:pt x="9794" y="18144"/>
                      <a:pt x="10112" y="18912"/>
                      <a:pt x="10112" y="19297"/>
                    </a:cubicBezTo>
                    <a:lnTo>
                      <a:pt x="9794" y="19297"/>
                    </a:lnTo>
                    <a:lnTo>
                      <a:pt x="9794" y="17281"/>
                    </a:lnTo>
                    <a:close/>
                    <a:moveTo>
                      <a:pt x="14065" y="18529"/>
                    </a:moveTo>
                    <a:cubicBezTo>
                      <a:pt x="13750" y="18912"/>
                      <a:pt x="13117" y="19297"/>
                      <a:pt x="12721" y="19297"/>
                    </a:cubicBezTo>
                    <a:cubicBezTo>
                      <a:pt x="13117" y="18912"/>
                      <a:pt x="13432" y="18912"/>
                      <a:pt x="13750" y="18529"/>
                    </a:cubicBezTo>
                    <a:close/>
                    <a:moveTo>
                      <a:pt x="15214" y="0"/>
                    </a:moveTo>
                    <a:cubicBezTo>
                      <a:pt x="15005" y="0"/>
                      <a:pt x="14825" y="143"/>
                      <a:pt x="14697" y="489"/>
                    </a:cubicBezTo>
                    <a:cubicBezTo>
                      <a:pt x="14382" y="1735"/>
                      <a:pt x="14382" y="2888"/>
                      <a:pt x="14382" y="4134"/>
                    </a:cubicBezTo>
                    <a:cubicBezTo>
                      <a:pt x="13750" y="5287"/>
                      <a:pt x="13117" y="7686"/>
                      <a:pt x="13117" y="8931"/>
                    </a:cubicBezTo>
                    <a:cubicBezTo>
                      <a:pt x="12899" y="9567"/>
                      <a:pt x="13112" y="9851"/>
                      <a:pt x="13402" y="9851"/>
                    </a:cubicBezTo>
                    <a:cubicBezTo>
                      <a:pt x="13636" y="9851"/>
                      <a:pt x="13923" y="9662"/>
                      <a:pt x="14065" y="9317"/>
                    </a:cubicBezTo>
                    <a:cubicBezTo>
                      <a:pt x="14382" y="8549"/>
                      <a:pt x="14697" y="7300"/>
                      <a:pt x="15094" y="6150"/>
                    </a:cubicBezTo>
                    <a:cubicBezTo>
                      <a:pt x="15409" y="6918"/>
                      <a:pt x="15409" y="7300"/>
                      <a:pt x="15409" y="7300"/>
                    </a:cubicBezTo>
                    <a:cubicBezTo>
                      <a:pt x="15529" y="7627"/>
                      <a:pt x="15738" y="7761"/>
                      <a:pt x="15935" y="7761"/>
                    </a:cubicBezTo>
                    <a:cubicBezTo>
                      <a:pt x="16261" y="7761"/>
                      <a:pt x="16556" y="7396"/>
                      <a:pt x="16359" y="6918"/>
                    </a:cubicBezTo>
                    <a:cubicBezTo>
                      <a:pt x="16359" y="6150"/>
                      <a:pt x="16041" y="5287"/>
                      <a:pt x="15726" y="4519"/>
                    </a:cubicBezTo>
                    <a:cubicBezTo>
                      <a:pt x="15726" y="4134"/>
                      <a:pt x="16041" y="3751"/>
                      <a:pt x="16041" y="3751"/>
                    </a:cubicBezTo>
                    <a:lnTo>
                      <a:pt x="16041" y="4902"/>
                    </a:lnTo>
                    <a:lnTo>
                      <a:pt x="16359" y="5287"/>
                    </a:lnTo>
                    <a:lnTo>
                      <a:pt x="16359" y="5765"/>
                    </a:lnTo>
                    <a:cubicBezTo>
                      <a:pt x="16484" y="5920"/>
                      <a:pt x="16725" y="6012"/>
                      <a:pt x="16968" y="6012"/>
                    </a:cubicBezTo>
                    <a:cubicBezTo>
                      <a:pt x="17332" y="6012"/>
                      <a:pt x="17703" y="5804"/>
                      <a:pt x="17703" y="5287"/>
                    </a:cubicBezTo>
                    <a:cubicBezTo>
                      <a:pt x="17385" y="5287"/>
                      <a:pt x="17385" y="4902"/>
                      <a:pt x="17385" y="4519"/>
                    </a:cubicBezTo>
                    <a:cubicBezTo>
                      <a:pt x="18335" y="6150"/>
                      <a:pt x="19047" y="7300"/>
                      <a:pt x="18650" y="7686"/>
                    </a:cubicBezTo>
                    <a:cubicBezTo>
                      <a:pt x="18335" y="7686"/>
                      <a:pt x="18018" y="8164"/>
                      <a:pt x="18018" y="8164"/>
                    </a:cubicBezTo>
                    <a:cubicBezTo>
                      <a:pt x="17703" y="9317"/>
                      <a:pt x="17703" y="9317"/>
                      <a:pt x="17070" y="9699"/>
                    </a:cubicBezTo>
                    <a:cubicBezTo>
                      <a:pt x="16359" y="9699"/>
                      <a:pt x="16041" y="10565"/>
                      <a:pt x="15726" y="11333"/>
                    </a:cubicBezTo>
                    <a:cubicBezTo>
                      <a:pt x="15726" y="11333"/>
                      <a:pt x="15094" y="11333"/>
                      <a:pt x="15094" y="11715"/>
                    </a:cubicBezTo>
                    <a:cubicBezTo>
                      <a:pt x="14697" y="12101"/>
                      <a:pt x="14382" y="12483"/>
                      <a:pt x="14382" y="13346"/>
                    </a:cubicBezTo>
                    <a:cubicBezTo>
                      <a:pt x="14382" y="12964"/>
                      <a:pt x="14065" y="12964"/>
                      <a:pt x="14065" y="12964"/>
                    </a:cubicBezTo>
                    <a:cubicBezTo>
                      <a:pt x="13928" y="12590"/>
                      <a:pt x="13791" y="12449"/>
                      <a:pt x="13655" y="12449"/>
                    </a:cubicBezTo>
                    <a:cubicBezTo>
                      <a:pt x="13476" y="12449"/>
                      <a:pt x="13295" y="12691"/>
                      <a:pt x="13117" y="12964"/>
                    </a:cubicBezTo>
                    <a:lnTo>
                      <a:pt x="13117" y="13346"/>
                    </a:lnTo>
                    <a:cubicBezTo>
                      <a:pt x="12721" y="12964"/>
                      <a:pt x="12721" y="12483"/>
                      <a:pt x="12403" y="12483"/>
                    </a:cubicBezTo>
                    <a:cubicBezTo>
                      <a:pt x="12299" y="12357"/>
                      <a:pt x="12193" y="12312"/>
                      <a:pt x="12088" y="12312"/>
                    </a:cubicBezTo>
                    <a:cubicBezTo>
                      <a:pt x="11877" y="12312"/>
                      <a:pt x="11667" y="12483"/>
                      <a:pt x="11456" y="12483"/>
                    </a:cubicBezTo>
                    <a:cubicBezTo>
                      <a:pt x="11456" y="12964"/>
                      <a:pt x="11141" y="13346"/>
                      <a:pt x="11141" y="14114"/>
                    </a:cubicBezTo>
                    <a:cubicBezTo>
                      <a:pt x="11141" y="13732"/>
                      <a:pt x="10744" y="13346"/>
                      <a:pt x="10744" y="12964"/>
                    </a:cubicBezTo>
                    <a:cubicBezTo>
                      <a:pt x="10649" y="12821"/>
                      <a:pt x="10527" y="12761"/>
                      <a:pt x="10401" y="12761"/>
                    </a:cubicBezTo>
                    <a:cubicBezTo>
                      <a:pt x="10105" y="12761"/>
                      <a:pt x="9794" y="13076"/>
                      <a:pt x="9794" y="13346"/>
                    </a:cubicBezTo>
                    <a:lnTo>
                      <a:pt x="9794" y="14499"/>
                    </a:lnTo>
                    <a:cubicBezTo>
                      <a:pt x="9479" y="14499"/>
                      <a:pt x="9479" y="14114"/>
                      <a:pt x="9162" y="14114"/>
                    </a:cubicBezTo>
                    <a:cubicBezTo>
                      <a:pt x="8768" y="14114"/>
                      <a:pt x="8450" y="14499"/>
                      <a:pt x="8450" y="14882"/>
                    </a:cubicBezTo>
                    <a:lnTo>
                      <a:pt x="8450" y="16513"/>
                    </a:lnTo>
                    <a:cubicBezTo>
                      <a:pt x="8450" y="15745"/>
                      <a:pt x="8135" y="15363"/>
                      <a:pt x="7818" y="15363"/>
                    </a:cubicBezTo>
                    <a:cubicBezTo>
                      <a:pt x="7723" y="15219"/>
                      <a:pt x="7630" y="15160"/>
                      <a:pt x="7542" y="15160"/>
                    </a:cubicBezTo>
                    <a:cubicBezTo>
                      <a:pt x="7341" y="15160"/>
                      <a:pt x="7185" y="15478"/>
                      <a:pt x="7185" y="15745"/>
                    </a:cubicBezTo>
                    <a:cubicBezTo>
                      <a:pt x="7185" y="16513"/>
                      <a:pt x="7503" y="18144"/>
                      <a:pt x="7503" y="18912"/>
                    </a:cubicBezTo>
                    <a:cubicBezTo>
                      <a:pt x="7185" y="18144"/>
                      <a:pt x="7185" y="16513"/>
                      <a:pt x="6474" y="15745"/>
                    </a:cubicBezTo>
                    <a:cubicBezTo>
                      <a:pt x="6377" y="15475"/>
                      <a:pt x="6247" y="15374"/>
                      <a:pt x="6115" y="15374"/>
                    </a:cubicBezTo>
                    <a:cubicBezTo>
                      <a:pt x="5825" y="15374"/>
                      <a:pt x="5526" y="15866"/>
                      <a:pt x="5526" y="16130"/>
                    </a:cubicBezTo>
                    <a:cubicBezTo>
                      <a:pt x="5526" y="17281"/>
                      <a:pt x="5841" y="18144"/>
                      <a:pt x="5841" y="18912"/>
                    </a:cubicBezTo>
                    <a:lnTo>
                      <a:pt x="5841" y="19297"/>
                    </a:lnTo>
                    <a:cubicBezTo>
                      <a:pt x="5841" y="19297"/>
                      <a:pt x="5841" y="18912"/>
                      <a:pt x="5526" y="18529"/>
                    </a:cubicBezTo>
                    <a:cubicBezTo>
                      <a:pt x="5209" y="17281"/>
                      <a:pt x="4815" y="16130"/>
                      <a:pt x="4497" y="14882"/>
                    </a:cubicBezTo>
                    <a:cubicBezTo>
                      <a:pt x="4497" y="14595"/>
                      <a:pt x="4365" y="14468"/>
                      <a:pt x="4199" y="14468"/>
                    </a:cubicBezTo>
                    <a:cubicBezTo>
                      <a:pt x="3920" y="14468"/>
                      <a:pt x="3550" y="14823"/>
                      <a:pt x="3550" y="15363"/>
                    </a:cubicBezTo>
                    <a:cubicBezTo>
                      <a:pt x="3865" y="15745"/>
                      <a:pt x="3865" y="16513"/>
                      <a:pt x="3865" y="17281"/>
                    </a:cubicBezTo>
                    <a:lnTo>
                      <a:pt x="3865" y="17761"/>
                    </a:lnTo>
                    <a:cubicBezTo>
                      <a:pt x="3550" y="16513"/>
                      <a:pt x="2838" y="14882"/>
                      <a:pt x="2521" y="13732"/>
                    </a:cubicBezTo>
                    <a:cubicBezTo>
                      <a:pt x="2363" y="13346"/>
                      <a:pt x="2125" y="13155"/>
                      <a:pt x="1928" y="13155"/>
                    </a:cubicBezTo>
                    <a:cubicBezTo>
                      <a:pt x="1731" y="13155"/>
                      <a:pt x="1573" y="13346"/>
                      <a:pt x="1573" y="13732"/>
                    </a:cubicBezTo>
                    <a:cubicBezTo>
                      <a:pt x="1573" y="14114"/>
                      <a:pt x="1573" y="14499"/>
                      <a:pt x="1888" y="15363"/>
                    </a:cubicBezTo>
                    <a:cubicBezTo>
                      <a:pt x="1793" y="15219"/>
                      <a:pt x="1664" y="15160"/>
                      <a:pt x="1539" y="15160"/>
                    </a:cubicBezTo>
                    <a:cubicBezTo>
                      <a:pt x="1318" y="15160"/>
                      <a:pt x="1112" y="15340"/>
                      <a:pt x="1142" y="15543"/>
                    </a:cubicBezTo>
                    <a:cubicBezTo>
                      <a:pt x="702" y="14741"/>
                      <a:pt x="607" y="14356"/>
                      <a:pt x="860" y="14356"/>
                    </a:cubicBezTo>
                    <a:cubicBezTo>
                      <a:pt x="950" y="14356"/>
                      <a:pt x="1082" y="14404"/>
                      <a:pt x="1256" y="14499"/>
                    </a:cubicBezTo>
                    <a:cubicBezTo>
                      <a:pt x="1316" y="14572"/>
                      <a:pt x="1365" y="14603"/>
                      <a:pt x="1402" y="14603"/>
                    </a:cubicBezTo>
                    <a:cubicBezTo>
                      <a:pt x="1562" y="14603"/>
                      <a:pt x="1513" y="14041"/>
                      <a:pt x="1256" y="13732"/>
                    </a:cubicBezTo>
                    <a:cubicBezTo>
                      <a:pt x="1045" y="13647"/>
                      <a:pt x="864" y="13611"/>
                      <a:pt x="709" y="13611"/>
                    </a:cubicBezTo>
                    <a:cubicBezTo>
                      <a:pt x="-577" y="13611"/>
                      <a:pt x="56" y="16212"/>
                      <a:pt x="1256" y="16898"/>
                    </a:cubicBezTo>
                    <a:lnTo>
                      <a:pt x="1573" y="16898"/>
                    </a:lnTo>
                    <a:cubicBezTo>
                      <a:pt x="1573" y="17761"/>
                      <a:pt x="1888" y="18529"/>
                      <a:pt x="2206" y="19297"/>
                    </a:cubicBezTo>
                    <a:cubicBezTo>
                      <a:pt x="2521" y="19297"/>
                      <a:pt x="2838" y="19297"/>
                      <a:pt x="2838" y="18912"/>
                    </a:cubicBezTo>
                    <a:cubicBezTo>
                      <a:pt x="3232" y="18912"/>
                      <a:pt x="3232" y="18912"/>
                      <a:pt x="3232" y="18529"/>
                    </a:cubicBezTo>
                    <a:cubicBezTo>
                      <a:pt x="3550" y="19297"/>
                      <a:pt x="3865" y="19679"/>
                      <a:pt x="4182" y="20160"/>
                    </a:cubicBezTo>
                    <a:lnTo>
                      <a:pt x="4815" y="20160"/>
                    </a:lnTo>
                    <a:lnTo>
                      <a:pt x="4815" y="19679"/>
                    </a:lnTo>
                    <a:cubicBezTo>
                      <a:pt x="5111" y="20621"/>
                      <a:pt x="5545" y="21071"/>
                      <a:pt x="6011" y="21071"/>
                    </a:cubicBezTo>
                    <a:cubicBezTo>
                      <a:pt x="6163" y="21071"/>
                      <a:pt x="6319" y="21021"/>
                      <a:pt x="6474" y="20928"/>
                    </a:cubicBezTo>
                    <a:lnTo>
                      <a:pt x="6791" y="20543"/>
                    </a:lnTo>
                    <a:cubicBezTo>
                      <a:pt x="6791" y="20928"/>
                      <a:pt x="7185" y="20928"/>
                      <a:pt x="7503" y="21310"/>
                    </a:cubicBezTo>
                    <a:cubicBezTo>
                      <a:pt x="7503" y="21504"/>
                      <a:pt x="7660" y="21600"/>
                      <a:pt x="7818" y="21600"/>
                    </a:cubicBezTo>
                    <a:cubicBezTo>
                      <a:pt x="7978" y="21600"/>
                      <a:pt x="8135" y="21504"/>
                      <a:pt x="8135" y="21310"/>
                    </a:cubicBezTo>
                    <a:cubicBezTo>
                      <a:pt x="8372" y="21367"/>
                      <a:pt x="8615" y="21389"/>
                      <a:pt x="8863" y="21389"/>
                    </a:cubicBezTo>
                    <a:cubicBezTo>
                      <a:pt x="10353" y="21389"/>
                      <a:pt x="12009" y="20543"/>
                      <a:pt x="13432" y="20543"/>
                    </a:cubicBezTo>
                    <a:cubicBezTo>
                      <a:pt x="15094" y="20160"/>
                      <a:pt x="16359" y="18144"/>
                      <a:pt x="17070" y="16513"/>
                    </a:cubicBezTo>
                    <a:cubicBezTo>
                      <a:pt x="17385" y="16130"/>
                      <a:pt x="18018" y="14114"/>
                      <a:pt x="16674" y="13732"/>
                    </a:cubicBezTo>
                    <a:cubicBezTo>
                      <a:pt x="16674" y="12964"/>
                      <a:pt x="17070" y="12101"/>
                      <a:pt x="17070" y="11333"/>
                    </a:cubicBezTo>
                    <a:cubicBezTo>
                      <a:pt x="17070" y="10948"/>
                      <a:pt x="18018" y="10565"/>
                      <a:pt x="18650" y="10565"/>
                    </a:cubicBezTo>
                    <a:cubicBezTo>
                      <a:pt x="19047" y="10084"/>
                      <a:pt x="19047" y="9317"/>
                      <a:pt x="19362" y="8931"/>
                    </a:cubicBezTo>
                    <a:cubicBezTo>
                      <a:pt x="21023" y="7686"/>
                      <a:pt x="18650" y="4134"/>
                      <a:pt x="18018" y="3366"/>
                    </a:cubicBezTo>
                    <a:cubicBezTo>
                      <a:pt x="17758" y="2972"/>
                      <a:pt x="16171" y="0"/>
                      <a:pt x="15214" y="0"/>
                    </a:cubicBezTo>
                    <a:close/>
                  </a:path>
                </a:pathLst>
              </a:custGeom>
              <a:solidFill>
                <a:srgbClr val="64351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210" name="Google Shape;345;p28"/>
              <p:cNvSpPr/>
              <p:nvPr/>
            </p:nvSpPr>
            <p:spPr>
              <a:xfrm>
                <a:off x="164010" y="162452"/>
                <a:ext cx="232330" cy="23703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984" h="21600" extrusionOk="0">
                    <a:moveTo>
                      <a:pt x="8255" y="3488"/>
                    </a:moveTo>
                    <a:cubicBezTo>
                      <a:pt x="8602" y="4272"/>
                      <a:pt x="8602" y="5320"/>
                      <a:pt x="8946" y="6017"/>
                    </a:cubicBezTo>
                    <a:cubicBezTo>
                      <a:pt x="8946" y="6234"/>
                      <a:pt x="9121" y="6344"/>
                      <a:pt x="9336" y="6344"/>
                    </a:cubicBezTo>
                    <a:cubicBezTo>
                      <a:pt x="9551" y="6344"/>
                      <a:pt x="9812" y="6234"/>
                      <a:pt x="9984" y="6017"/>
                    </a:cubicBezTo>
                    <a:lnTo>
                      <a:pt x="9984" y="3838"/>
                    </a:lnTo>
                    <a:cubicBezTo>
                      <a:pt x="10415" y="4622"/>
                      <a:pt x="10415" y="4969"/>
                      <a:pt x="10415" y="5667"/>
                    </a:cubicBezTo>
                    <a:cubicBezTo>
                      <a:pt x="10762" y="6017"/>
                      <a:pt x="10762" y="6017"/>
                      <a:pt x="11106" y="6017"/>
                    </a:cubicBezTo>
                    <a:cubicBezTo>
                      <a:pt x="11797" y="6017"/>
                      <a:pt x="12144" y="4969"/>
                      <a:pt x="12577" y="4272"/>
                    </a:cubicBezTo>
                    <a:lnTo>
                      <a:pt x="12577" y="5320"/>
                    </a:lnTo>
                    <a:cubicBezTo>
                      <a:pt x="12777" y="5728"/>
                      <a:pt x="12980" y="5897"/>
                      <a:pt x="13182" y="5897"/>
                    </a:cubicBezTo>
                    <a:cubicBezTo>
                      <a:pt x="13326" y="5897"/>
                      <a:pt x="13468" y="5813"/>
                      <a:pt x="13613" y="5667"/>
                    </a:cubicBezTo>
                    <a:cubicBezTo>
                      <a:pt x="13957" y="5667"/>
                      <a:pt x="13957" y="5320"/>
                      <a:pt x="13957" y="4969"/>
                    </a:cubicBezTo>
                    <a:cubicBezTo>
                      <a:pt x="14304" y="5667"/>
                      <a:pt x="14304" y="6017"/>
                      <a:pt x="14304" y="6451"/>
                    </a:cubicBezTo>
                    <a:cubicBezTo>
                      <a:pt x="14486" y="6748"/>
                      <a:pt x="14714" y="6855"/>
                      <a:pt x="14919" y="6855"/>
                    </a:cubicBezTo>
                    <a:cubicBezTo>
                      <a:pt x="15198" y="6855"/>
                      <a:pt x="15428" y="6653"/>
                      <a:pt x="15428" y="6451"/>
                    </a:cubicBezTo>
                    <a:cubicBezTo>
                      <a:pt x="15676" y="6137"/>
                      <a:pt x="15927" y="5136"/>
                      <a:pt x="16046" y="5136"/>
                    </a:cubicBezTo>
                    <a:cubicBezTo>
                      <a:pt x="16091" y="5136"/>
                      <a:pt x="16119" y="5281"/>
                      <a:pt x="16119" y="5667"/>
                    </a:cubicBezTo>
                    <a:cubicBezTo>
                      <a:pt x="16119" y="6451"/>
                      <a:pt x="16119" y="7499"/>
                      <a:pt x="16464" y="8631"/>
                    </a:cubicBezTo>
                    <a:cubicBezTo>
                      <a:pt x="16464" y="8807"/>
                      <a:pt x="16659" y="8894"/>
                      <a:pt x="16897" y="8894"/>
                    </a:cubicBezTo>
                    <a:cubicBezTo>
                      <a:pt x="17132" y="8894"/>
                      <a:pt x="17413" y="8807"/>
                      <a:pt x="17588" y="8631"/>
                    </a:cubicBezTo>
                    <a:cubicBezTo>
                      <a:pt x="17588" y="8317"/>
                      <a:pt x="18355" y="7315"/>
                      <a:pt x="18912" y="7315"/>
                    </a:cubicBezTo>
                    <a:cubicBezTo>
                      <a:pt x="19125" y="7315"/>
                      <a:pt x="19307" y="7461"/>
                      <a:pt x="19401" y="7846"/>
                    </a:cubicBezTo>
                    <a:cubicBezTo>
                      <a:pt x="19401" y="8196"/>
                      <a:pt x="19747" y="8631"/>
                      <a:pt x="19747" y="8981"/>
                    </a:cubicBezTo>
                    <a:cubicBezTo>
                      <a:pt x="19401" y="8981"/>
                      <a:pt x="19056" y="8981"/>
                      <a:pt x="19056" y="9328"/>
                    </a:cubicBezTo>
                    <a:cubicBezTo>
                      <a:pt x="18623" y="10026"/>
                      <a:pt x="18623" y="11508"/>
                      <a:pt x="18279" y="12205"/>
                    </a:cubicBezTo>
                    <a:cubicBezTo>
                      <a:pt x="17932" y="12205"/>
                      <a:pt x="17588" y="12555"/>
                      <a:pt x="17588" y="12555"/>
                    </a:cubicBezTo>
                    <a:lnTo>
                      <a:pt x="17588" y="13690"/>
                    </a:lnTo>
                    <a:cubicBezTo>
                      <a:pt x="17241" y="15172"/>
                      <a:pt x="16464" y="16567"/>
                      <a:pt x="15772" y="18049"/>
                    </a:cubicBezTo>
                    <a:cubicBezTo>
                      <a:pt x="15428" y="18396"/>
                      <a:pt x="15061" y="18570"/>
                      <a:pt x="14648" y="18570"/>
                    </a:cubicBezTo>
                    <a:cubicBezTo>
                      <a:pt x="14238" y="18570"/>
                      <a:pt x="13785" y="18396"/>
                      <a:pt x="13266" y="18049"/>
                    </a:cubicBezTo>
                    <a:cubicBezTo>
                      <a:pt x="13056" y="17701"/>
                      <a:pt x="12835" y="17566"/>
                      <a:pt x="12612" y="17566"/>
                    </a:cubicBezTo>
                    <a:cubicBezTo>
                      <a:pt x="12109" y="17566"/>
                      <a:pt x="11587" y="18261"/>
                      <a:pt x="11106" y="18746"/>
                    </a:cubicBezTo>
                    <a:cubicBezTo>
                      <a:pt x="10762" y="19137"/>
                      <a:pt x="10394" y="19334"/>
                      <a:pt x="9984" y="19334"/>
                    </a:cubicBezTo>
                    <a:cubicBezTo>
                      <a:pt x="9574" y="19334"/>
                      <a:pt x="9121" y="19137"/>
                      <a:pt x="8602" y="18746"/>
                    </a:cubicBezTo>
                    <a:lnTo>
                      <a:pt x="9984" y="18746"/>
                    </a:lnTo>
                    <a:cubicBezTo>
                      <a:pt x="10415" y="18746"/>
                      <a:pt x="10762" y="18049"/>
                      <a:pt x="10415" y="17699"/>
                    </a:cubicBezTo>
                    <a:cubicBezTo>
                      <a:pt x="9984" y="17699"/>
                      <a:pt x="9984" y="17351"/>
                      <a:pt x="9637" y="17351"/>
                    </a:cubicBezTo>
                    <a:cubicBezTo>
                      <a:pt x="10415" y="17351"/>
                      <a:pt x="11453" y="16914"/>
                      <a:pt x="11797" y="16217"/>
                    </a:cubicBezTo>
                    <a:cubicBezTo>
                      <a:pt x="12144" y="16217"/>
                      <a:pt x="12144" y="15519"/>
                      <a:pt x="11453" y="15519"/>
                    </a:cubicBezTo>
                    <a:cubicBezTo>
                      <a:pt x="10762" y="15519"/>
                      <a:pt x="9637" y="15869"/>
                      <a:pt x="8602" y="16217"/>
                    </a:cubicBezTo>
                    <a:cubicBezTo>
                      <a:pt x="7478" y="16217"/>
                      <a:pt x="6786" y="15869"/>
                      <a:pt x="6095" y="15869"/>
                    </a:cubicBezTo>
                    <a:cubicBezTo>
                      <a:pt x="5348" y="15869"/>
                      <a:pt x="4637" y="15713"/>
                      <a:pt x="3913" y="15713"/>
                    </a:cubicBezTo>
                    <a:cubicBezTo>
                      <a:pt x="3553" y="15713"/>
                      <a:pt x="3186" y="15752"/>
                      <a:pt x="2814" y="15869"/>
                    </a:cubicBezTo>
                    <a:cubicBezTo>
                      <a:pt x="2467" y="15869"/>
                      <a:pt x="2123" y="16217"/>
                      <a:pt x="2467" y="16567"/>
                    </a:cubicBezTo>
                    <a:cubicBezTo>
                      <a:pt x="1776" y="15869"/>
                      <a:pt x="998" y="15172"/>
                      <a:pt x="998" y="14037"/>
                    </a:cubicBezTo>
                    <a:cubicBezTo>
                      <a:pt x="1345" y="12992"/>
                      <a:pt x="998" y="11508"/>
                      <a:pt x="1345" y="10376"/>
                    </a:cubicBezTo>
                    <a:lnTo>
                      <a:pt x="1345" y="11858"/>
                    </a:lnTo>
                    <a:cubicBezTo>
                      <a:pt x="1345" y="12205"/>
                      <a:pt x="1345" y="12555"/>
                      <a:pt x="1776" y="12555"/>
                    </a:cubicBezTo>
                    <a:cubicBezTo>
                      <a:pt x="1948" y="12772"/>
                      <a:pt x="2123" y="12882"/>
                      <a:pt x="2295" y="12882"/>
                    </a:cubicBezTo>
                    <a:cubicBezTo>
                      <a:pt x="2467" y="12882"/>
                      <a:pt x="2639" y="12772"/>
                      <a:pt x="2814" y="12555"/>
                    </a:cubicBezTo>
                    <a:cubicBezTo>
                      <a:pt x="3505" y="11858"/>
                      <a:pt x="4627" y="10376"/>
                      <a:pt x="4974" y="8981"/>
                    </a:cubicBezTo>
                    <a:cubicBezTo>
                      <a:pt x="5318" y="8631"/>
                      <a:pt x="5665" y="7846"/>
                      <a:pt x="6095" y="7499"/>
                    </a:cubicBezTo>
                    <a:cubicBezTo>
                      <a:pt x="6786" y="7149"/>
                      <a:pt x="8255" y="5667"/>
                      <a:pt x="8255" y="4969"/>
                    </a:cubicBezTo>
                    <a:cubicBezTo>
                      <a:pt x="7825" y="4272"/>
                      <a:pt x="7478" y="4272"/>
                      <a:pt x="7133" y="3838"/>
                    </a:cubicBezTo>
                    <a:cubicBezTo>
                      <a:pt x="7478" y="3838"/>
                      <a:pt x="7825" y="3488"/>
                      <a:pt x="8255" y="3488"/>
                    </a:cubicBezTo>
                    <a:close/>
                    <a:moveTo>
                      <a:pt x="12734" y="18950"/>
                    </a:moveTo>
                    <a:cubicBezTo>
                      <a:pt x="12894" y="18950"/>
                      <a:pt x="13068" y="18994"/>
                      <a:pt x="13266" y="19094"/>
                    </a:cubicBezTo>
                    <a:lnTo>
                      <a:pt x="13266" y="19530"/>
                    </a:lnTo>
                    <a:lnTo>
                      <a:pt x="11797" y="19530"/>
                    </a:lnTo>
                    <a:cubicBezTo>
                      <a:pt x="12045" y="19219"/>
                      <a:pt x="12336" y="18950"/>
                      <a:pt x="12734" y="18950"/>
                    </a:cubicBezTo>
                    <a:close/>
                    <a:moveTo>
                      <a:pt x="11853" y="0"/>
                    </a:moveTo>
                    <a:cubicBezTo>
                      <a:pt x="11625" y="0"/>
                      <a:pt x="11453" y="87"/>
                      <a:pt x="11453" y="263"/>
                    </a:cubicBezTo>
                    <a:cubicBezTo>
                      <a:pt x="11453" y="611"/>
                      <a:pt x="11453" y="2443"/>
                      <a:pt x="11106" y="3488"/>
                    </a:cubicBezTo>
                    <a:cubicBezTo>
                      <a:pt x="11106" y="2790"/>
                      <a:pt x="10762" y="2093"/>
                      <a:pt x="10415" y="1308"/>
                    </a:cubicBezTo>
                    <a:cubicBezTo>
                      <a:pt x="10415" y="961"/>
                      <a:pt x="9984" y="961"/>
                      <a:pt x="9637" y="961"/>
                    </a:cubicBezTo>
                    <a:cubicBezTo>
                      <a:pt x="8946" y="1308"/>
                      <a:pt x="8946" y="2093"/>
                      <a:pt x="8946" y="2790"/>
                    </a:cubicBezTo>
                    <a:cubicBezTo>
                      <a:pt x="8602" y="2443"/>
                      <a:pt x="8255" y="2093"/>
                      <a:pt x="7478" y="2093"/>
                    </a:cubicBezTo>
                    <a:cubicBezTo>
                      <a:pt x="7133" y="2093"/>
                      <a:pt x="6442" y="2790"/>
                      <a:pt x="6442" y="3488"/>
                    </a:cubicBezTo>
                    <a:cubicBezTo>
                      <a:pt x="6237" y="3360"/>
                      <a:pt x="6022" y="3306"/>
                      <a:pt x="5807" y="3306"/>
                    </a:cubicBezTo>
                    <a:cubicBezTo>
                      <a:pt x="4844" y="3306"/>
                      <a:pt x="3857" y="4400"/>
                      <a:pt x="3505" y="4969"/>
                    </a:cubicBezTo>
                    <a:cubicBezTo>
                      <a:pt x="3158" y="4969"/>
                      <a:pt x="3505" y="5667"/>
                      <a:pt x="3935" y="5667"/>
                    </a:cubicBezTo>
                    <a:lnTo>
                      <a:pt x="4627" y="5667"/>
                    </a:lnTo>
                    <a:lnTo>
                      <a:pt x="4627" y="6801"/>
                    </a:lnTo>
                    <a:cubicBezTo>
                      <a:pt x="4627" y="7149"/>
                      <a:pt x="4974" y="7499"/>
                      <a:pt x="4974" y="7499"/>
                    </a:cubicBezTo>
                    <a:lnTo>
                      <a:pt x="4282" y="7499"/>
                    </a:lnTo>
                    <a:cubicBezTo>
                      <a:pt x="3505" y="8196"/>
                      <a:pt x="2814" y="8981"/>
                      <a:pt x="2467" y="9678"/>
                    </a:cubicBezTo>
                    <a:cubicBezTo>
                      <a:pt x="2467" y="9328"/>
                      <a:pt x="2123" y="9328"/>
                      <a:pt x="2123" y="8981"/>
                    </a:cubicBezTo>
                    <a:cubicBezTo>
                      <a:pt x="2123" y="8736"/>
                      <a:pt x="1740" y="8449"/>
                      <a:pt x="1512" y="8449"/>
                    </a:cubicBezTo>
                    <a:cubicBezTo>
                      <a:pt x="1414" y="8449"/>
                      <a:pt x="1345" y="8500"/>
                      <a:pt x="1345" y="8631"/>
                    </a:cubicBezTo>
                    <a:cubicBezTo>
                      <a:pt x="654" y="9328"/>
                      <a:pt x="307" y="10026"/>
                      <a:pt x="307" y="11160"/>
                    </a:cubicBezTo>
                    <a:cubicBezTo>
                      <a:pt x="307" y="12205"/>
                      <a:pt x="-384" y="14387"/>
                      <a:pt x="307" y="15519"/>
                    </a:cubicBezTo>
                    <a:cubicBezTo>
                      <a:pt x="1279" y="17236"/>
                      <a:pt x="3918" y="19564"/>
                      <a:pt x="6308" y="19564"/>
                    </a:cubicBezTo>
                    <a:cubicBezTo>
                      <a:pt x="6470" y="19564"/>
                      <a:pt x="6629" y="19551"/>
                      <a:pt x="6786" y="19530"/>
                    </a:cubicBezTo>
                    <a:cubicBezTo>
                      <a:pt x="6786" y="19530"/>
                      <a:pt x="6786" y="19094"/>
                      <a:pt x="7133" y="19094"/>
                    </a:cubicBezTo>
                    <a:cubicBezTo>
                      <a:pt x="7478" y="19530"/>
                      <a:pt x="8255" y="19878"/>
                      <a:pt x="9293" y="20228"/>
                    </a:cubicBezTo>
                    <a:cubicBezTo>
                      <a:pt x="8946" y="20228"/>
                      <a:pt x="8946" y="20575"/>
                      <a:pt x="9293" y="20575"/>
                    </a:cubicBezTo>
                    <a:lnTo>
                      <a:pt x="9293" y="20925"/>
                    </a:lnTo>
                    <a:cubicBezTo>
                      <a:pt x="9293" y="21099"/>
                      <a:pt x="9465" y="21186"/>
                      <a:pt x="9693" y="21186"/>
                    </a:cubicBezTo>
                    <a:cubicBezTo>
                      <a:pt x="9918" y="21186"/>
                      <a:pt x="10200" y="21099"/>
                      <a:pt x="10415" y="20925"/>
                    </a:cubicBezTo>
                    <a:lnTo>
                      <a:pt x="10415" y="20575"/>
                    </a:lnTo>
                    <a:lnTo>
                      <a:pt x="13957" y="20575"/>
                    </a:lnTo>
                    <a:cubicBezTo>
                      <a:pt x="14304" y="20925"/>
                      <a:pt x="14304" y="21273"/>
                      <a:pt x="14304" y="21273"/>
                    </a:cubicBezTo>
                    <a:cubicBezTo>
                      <a:pt x="14519" y="21493"/>
                      <a:pt x="14714" y="21600"/>
                      <a:pt x="14899" y="21600"/>
                    </a:cubicBezTo>
                    <a:cubicBezTo>
                      <a:pt x="15081" y="21600"/>
                      <a:pt x="15253" y="21493"/>
                      <a:pt x="15428" y="21273"/>
                    </a:cubicBezTo>
                    <a:cubicBezTo>
                      <a:pt x="15772" y="20575"/>
                      <a:pt x="16119" y="19530"/>
                      <a:pt x="16897" y="18746"/>
                    </a:cubicBezTo>
                    <a:cubicBezTo>
                      <a:pt x="16897" y="18396"/>
                      <a:pt x="17241" y="18396"/>
                      <a:pt x="17241" y="18049"/>
                    </a:cubicBezTo>
                    <a:cubicBezTo>
                      <a:pt x="17241" y="18294"/>
                      <a:pt x="17588" y="18542"/>
                      <a:pt x="17790" y="18542"/>
                    </a:cubicBezTo>
                    <a:cubicBezTo>
                      <a:pt x="17874" y="18542"/>
                      <a:pt x="17932" y="18498"/>
                      <a:pt x="17932" y="18396"/>
                    </a:cubicBezTo>
                    <a:cubicBezTo>
                      <a:pt x="18279" y="17699"/>
                      <a:pt x="18623" y="16914"/>
                      <a:pt x="18623" y="16217"/>
                    </a:cubicBezTo>
                    <a:cubicBezTo>
                      <a:pt x="18623" y="15869"/>
                      <a:pt x="18279" y="15519"/>
                      <a:pt x="17932" y="15519"/>
                    </a:cubicBezTo>
                    <a:cubicBezTo>
                      <a:pt x="18279" y="15172"/>
                      <a:pt x="18279" y="14735"/>
                      <a:pt x="18623" y="14037"/>
                    </a:cubicBezTo>
                    <a:cubicBezTo>
                      <a:pt x="18623" y="13690"/>
                      <a:pt x="19056" y="13340"/>
                      <a:pt x="19056" y="12992"/>
                    </a:cubicBezTo>
                    <a:lnTo>
                      <a:pt x="19056" y="13340"/>
                    </a:lnTo>
                    <a:cubicBezTo>
                      <a:pt x="19056" y="13513"/>
                      <a:pt x="19228" y="13600"/>
                      <a:pt x="19444" y="13600"/>
                    </a:cubicBezTo>
                    <a:cubicBezTo>
                      <a:pt x="19661" y="13600"/>
                      <a:pt x="19920" y="13513"/>
                      <a:pt x="20092" y="13340"/>
                    </a:cubicBezTo>
                    <a:cubicBezTo>
                      <a:pt x="21216" y="12205"/>
                      <a:pt x="21216" y="8631"/>
                      <a:pt x="20439" y="7149"/>
                    </a:cubicBezTo>
                    <a:cubicBezTo>
                      <a:pt x="19920" y="6234"/>
                      <a:pt x="19380" y="5864"/>
                      <a:pt x="18882" y="5864"/>
                    </a:cubicBezTo>
                    <a:cubicBezTo>
                      <a:pt x="18385" y="5864"/>
                      <a:pt x="17932" y="6234"/>
                      <a:pt x="17588" y="6801"/>
                    </a:cubicBezTo>
                    <a:cubicBezTo>
                      <a:pt x="17241" y="5320"/>
                      <a:pt x="17588" y="4272"/>
                      <a:pt x="16897" y="3140"/>
                    </a:cubicBezTo>
                    <a:cubicBezTo>
                      <a:pt x="16897" y="2790"/>
                      <a:pt x="16464" y="2790"/>
                      <a:pt x="16464" y="2790"/>
                    </a:cubicBezTo>
                    <a:cubicBezTo>
                      <a:pt x="15772" y="2790"/>
                      <a:pt x="15428" y="3140"/>
                      <a:pt x="15081" y="3488"/>
                    </a:cubicBezTo>
                    <a:cubicBezTo>
                      <a:pt x="15081" y="2790"/>
                      <a:pt x="15081" y="1658"/>
                      <a:pt x="14304" y="961"/>
                    </a:cubicBezTo>
                    <a:cubicBezTo>
                      <a:pt x="14203" y="858"/>
                      <a:pt x="14071" y="815"/>
                      <a:pt x="13937" y="815"/>
                    </a:cubicBezTo>
                    <a:cubicBezTo>
                      <a:pt x="13613" y="815"/>
                      <a:pt x="13266" y="1063"/>
                      <a:pt x="13266" y="1308"/>
                    </a:cubicBezTo>
                    <a:lnTo>
                      <a:pt x="13266" y="1658"/>
                    </a:lnTo>
                    <a:cubicBezTo>
                      <a:pt x="13266" y="961"/>
                      <a:pt x="12921" y="611"/>
                      <a:pt x="12577" y="263"/>
                    </a:cubicBezTo>
                    <a:cubicBezTo>
                      <a:pt x="12359" y="87"/>
                      <a:pt x="12078" y="0"/>
                      <a:pt x="11853" y="0"/>
                    </a:cubicBezTo>
                    <a:close/>
                  </a:path>
                </a:pathLst>
              </a:custGeom>
              <a:solidFill>
                <a:srgbClr val="64351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211" name="Google Shape;346;p28"/>
              <p:cNvSpPr/>
              <p:nvPr/>
            </p:nvSpPr>
            <p:spPr>
              <a:xfrm>
                <a:off x="139659" y="223070"/>
                <a:ext cx="48916" cy="1189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904" h="21600" extrusionOk="0">
                    <a:moveTo>
                      <a:pt x="8242" y="0"/>
                    </a:moveTo>
                    <a:cubicBezTo>
                      <a:pt x="7703" y="0"/>
                      <a:pt x="7140" y="81"/>
                      <a:pt x="6541" y="285"/>
                    </a:cubicBezTo>
                    <a:cubicBezTo>
                      <a:pt x="3271" y="1848"/>
                      <a:pt x="4912" y="3238"/>
                      <a:pt x="4912" y="4629"/>
                    </a:cubicBezTo>
                    <a:cubicBezTo>
                      <a:pt x="3271" y="6192"/>
                      <a:pt x="3271" y="6889"/>
                      <a:pt x="3271" y="8279"/>
                    </a:cubicBezTo>
                    <a:cubicBezTo>
                      <a:pt x="2791" y="8076"/>
                      <a:pt x="2312" y="7989"/>
                      <a:pt x="1881" y="7989"/>
                    </a:cubicBezTo>
                    <a:cubicBezTo>
                      <a:pt x="827" y="7989"/>
                      <a:pt x="0" y="8483"/>
                      <a:pt x="0" y="8972"/>
                    </a:cubicBezTo>
                    <a:lnTo>
                      <a:pt x="0" y="14884"/>
                    </a:lnTo>
                    <a:cubicBezTo>
                      <a:pt x="0" y="15230"/>
                      <a:pt x="827" y="15403"/>
                      <a:pt x="1641" y="15403"/>
                    </a:cubicBezTo>
                    <a:cubicBezTo>
                      <a:pt x="2456" y="15403"/>
                      <a:pt x="3271" y="15230"/>
                      <a:pt x="3271" y="14884"/>
                    </a:cubicBezTo>
                    <a:cubicBezTo>
                      <a:pt x="3271" y="15576"/>
                      <a:pt x="4912" y="15576"/>
                      <a:pt x="4912" y="15576"/>
                    </a:cubicBezTo>
                    <a:cubicBezTo>
                      <a:pt x="4912" y="16274"/>
                      <a:pt x="6541" y="16966"/>
                      <a:pt x="8590" y="17664"/>
                    </a:cubicBezTo>
                    <a:cubicBezTo>
                      <a:pt x="9033" y="17847"/>
                      <a:pt x="9464" y="17934"/>
                      <a:pt x="9872" y="17934"/>
                    </a:cubicBezTo>
                    <a:cubicBezTo>
                      <a:pt x="10986" y="17934"/>
                      <a:pt x="11860" y="17287"/>
                      <a:pt x="11860" y="16274"/>
                    </a:cubicBezTo>
                    <a:cubicBezTo>
                      <a:pt x="10231" y="16274"/>
                      <a:pt x="10231" y="15576"/>
                      <a:pt x="10231" y="14884"/>
                    </a:cubicBezTo>
                    <a:cubicBezTo>
                      <a:pt x="10231" y="13315"/>
                      <a:pt x="8590" y="11925"/>
                      <a:pt x="8590" y="10535"/>
                    </a:cubicBezTo>
                    <a:lnTo>
                      <a:pt x="8590" y="8279"/>
                    </a:lnTo>
                    <a:cubicBezTo>
                      <a:pt x="10231" y="12623"/>
                      <a:pt x="13501" y="16966"/>
                      <a:pt x="18809" y="21310"/>
                    </a:cubicBezTo>
                    <a:cubicBezTo>
                      <a:pt x="18809" y="21513"/>
                      <a:pt x="19096" y="21600"/>
                      <a:pt x="19444" y="21600"/>
                    </a:cubicBezTo>
                    <a:cubicBezTo>
                      <a:pt x="20306" y="21600"/>
                      <a:pt x="21600" y="21106"/>
                      <a:pt x="20450" y="20617"/>
                    </a:cubicBezTo>
                    <a:cubicBezTo>
                      <a:pt x="13501" y="14013"/>
                      <a:pt x="11860" y="7582"/>
                      <a:pt x="11860" y="983"/>
                    </a:cubicBezTo>
                    <a:cubicBezTo>
                      <a:pt x="10710" y="489"/>
                      <a:pt x="9548" y="0"/>
                      <a:pt x="8242" y="0"/>
                    </a:cubicBezTo>
                    <a:close/>
                  </a:path>
                </a:pathLst>
              </a:custGeom>
              <a:solidFill>
                <a:srgbClr val="64351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212" name="Google Shape;347;p28"/>
              <p:cNvSpPr/>
              <p:nvPr/>
            </p:nvSpPr>
            <p:spPr>
              <a:xfrm>
                <a:off x="236071" y="436636"/>
                <a:ext cx="183036" cy="11139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316" h="21600" extrusionOk="0">
                    <a:moveTo>
                      <a:pt x="7793" y="12080"/>
                    </a:moveTo>
                    <a:cubicBezTo>
                      <a:pt x="7681" y="12417"/>
                      <a:pt x="7569" y="12744"/>
                      <a:pt x="7457" y="13064"/>
                    </a:cubicBezTo>
                    <a:cubicBezTo>
                      <a:pt x="7457" y="13809"/>
                      <a:pt x="6925" y="15293"/>
                      <a:pt x="6499" y="16218"/>
                    </a:cubicBezTo>
                    <a:cubicBezTo>
                      <a:pt x="6499" y="15293"/>
                      <a:pt x="6925" y="14549"/>
                      <a:pt x="6925" y="13809"/>
                    </a:cubicBezTo>
                    <a:cubicBezTo>
                      <a:pt x="7240" y="13320"/>
                      <a:pt x="7541" y="12727"/>
                      <a:pt x="7793" y="12080"/>
                    </a:cubicBezTo>
                    <a:close/>
                    <a:moveTo>
                      <a:pt x="19508" y="0"/>
                    </a:moveTo>
                    <a:cubicBezTo>
                      <a:pt x="19278" y="0"/>
                      <a:pt x="19054" y="174"/>
                      <a:pt x="18923" y="636"/>
                    </a:cubicBezTo>
                    <a:cubicBezTo>
                      <a:pt x="18074" y="2305"/>
                      <a:pt x="17542" y="4529"/>
                      <a:pt x="17119" y="6013"/>
                    </a:cubicBezTo>
                    <a:cubicBezTo>
                      <a:pt x="16692" y="7687"/>
                      <a:pt x="16269" y="8427"/>
                      <a:pt x="16269" y="9172"/>
                    </a:cubicBezTo>
                    <a:cubicBezTo>
                      <a:pt x="16098" y="9172"/>
                      <a:pt x="15995" y="9291"/>
                      <a:pt x="15933" y="9433"/>
                    </a:cubicBezTo>
                    <a:cubicBezTo>
                      <a:pt x="16325" y="7340"/>
                      <a:pt x="16692" y="5062"/>
                      <a:pt x="16692" y="2305"/>
                    </a:cubicBezTo>
                    <a:cubicBezTo>
                      <a:pt x="16692" y="1642"/>
                      <a:pt x="16260" y="1076"/>
                      <a:pt x="15858" y="1076"/>
                    </a:cubicBezTo>
                    <a:cubicBezTo>
                      <a:pt x="15697" y="1076"/>
                      <a:pt x="15541" y="1163"/>
                      <a:pt x="15420" y="1375"/>
                    </a:cubicBezTo>
                    <a:cubicBezTo>
                      <a:pt x="14499" y="4415"/>
                      <a:pt x="14069" y="7454"/>
                      <a:pt x="13279" y="10330"/>
                    </a:cubicBezTo>
                    <a:cubicBezTo>
                      <a:pt x="13428" y="8650"/>
                      <a:pt x="13733" y="7008"/>
                      <a:pt x="14038" y="5274"/>
                    </a:cubicBezTo>
                    <a:cubicBezTo>
                      <a:pt x="14038" y="4186"/>
                      <a:pt x="13584" y="3496"/>
                      <a:pt x="13173" y="3496"/>
                    </a:cubicBezTo>
                    <a:cubicBezTo>
                      <a:pt x="13024" y="3496"/>
                      <a:pt x="12878" y="3588"/>
                      <a:pt x="12766" y="3789"/>
                    </a:cubicBezTo>
                    <a:cubicBezTo>
                      <a:pt x="11384" y="6943"/>
                      <a:pt x="10961" y="10656"/>
                      <a:pt x="10111" y="13809"/>
                    </a:cubicBezTo>
                    <a:cubicBezTo>
                      <a:pt x="10111" y="14549"/>
                      <a:pt x="9579" y="14549"/>
                      <a:pt x="9579" y="15293"/>
                    </a:cubicBezTo>
                    <a:lnTo>
                      <a:pt x="9579" y="14549"/>
                    </a:lnTo>
                    <a:cubicBezTo>
                      <a:pt x="10111" y="11580"/>
                      <a:pt x="10961" y="9172"/>
                      <a:pt x="10961" y="6013"/>
                    </a:cubicBezTo>
                    <a:cubicBezTo>
                      <a:pt x="11222" y="5100"/>
                      <a:pt x="10836" y="4464"/>
                      <a:pt x="10376" y="4464"/>
                    </a:cubicBezTo>
                    <a:cubicBezTo>
                      <a:pt x="10093" y="4464"/>
                      <a:pt x="9782" y="4708"/>
                      <a:pt x="9579" y="5274"/>
                    </a:cubicBezTo>
                    <a:cubicBezTo>
                      <a:pt x="9268" y="7030"/>
                      <a:pt x="8736" y="9085"/>
                      <a:pt x="8139" y="11004"/>
                    </a:cubicBezTo>
                    <a:cubicBezTo>
                      <a:pt x="8413" y="9944"/>
                      <a:pt x="8515" y="8791"/>
                      <a:pt x="8304" y="7687"/>
                    </a:cubicBezTo>
                    <a:cubicBezTo>
                      <a:pt x="8304" y="7312"/>
                      <a:pt x="8092" y="7128"/>
                      <a:pt x="7815" y="7128"/>
                    </a:cubicBezTo>
                    <a:cubicBezTo>
                      <a:pt x="7535" y="7128"/>
                      <a:pt x="7190" y="7312"/>
                      <a:pt x="6925" y="7687"/>
                    </a:cubicBezTo>
                    <a:cubicBezTo>
                      <a:pt x="6499" y="8427"/>
                      <a:pt x="6076" y="11580"/>
                      <a:pt x="5226" y="13809"/>
                    </a:cubicBezTo>
                    <a:cubicBezTo>
                      <a:pt x="4800" y="14549"/>
                      <a:pt x="4800" y="15293"/>
                      <a:pt x="4800" y="16218"/>
                    </a:cubicBezTo>
                    <a:cubicBezTo>
                      <a:pt x="4433" y="16218"/>
                      <a:pt x="4321" y="16218"/>
                      <a:pt x="4287" y="16468"/>
                    </a:cubicBezTo>
                    <a:cubicBezTo>
                      <a:pt x="4374" y="14994"/>
                      <a:pt x="4844" y="13657"/>
                      <a:pt x="5226" y="12325"/>
                    </a:cubicBezTo>
                    <a:cubicBezTo>
                      <a:pt x="5650" y="11580"/>
                      <a:pt x="5650" y="11580"/>
                      <a:pt x="5650" y="10656"/>
                    </a:cubicBezTo>
                    <a:cubicBezTo>
                      <a:pt x="5945" y="10139"/>
                      <a:pt x="5631" y="9275"/>
                      <a:pt x="5267" y="9275"/>
                    </a:cubicBezTo>
                    <a:cubicBezTo>
                      <a:pt x="5105" y="9275"/>
                      <a:pt x="4934" y="9449"/>
                      <a:pt x="4800" y="9911"/>
                    </a:cubicBezTo>
                    <a:cubicBezTo>
                      <a:pt x="3845" y="11580"/>
                      <a:pt x="2995" y="13809"/>
                      <a:pt x="2572" y="15293"/>
                    </a:cubicBezTo>
                    <a:cubicBezTo>
                      <a:pt x="2995" y="13809"/>
                      <a:pt x="3422" y="12325"/>
                      <a:pt x="3845" y="10656"/>
                    </a:cubicBezTo>
                    <a:lnTo>
                      <a:pt x="3845" y="9911"/>
                    </a:lnTo>
                    <a:cubicBezTo>
                      <a:pt x="4800" y="7687"/>
                      <a:pt x="5226" y="6013"/>
                      <a:pt x="5650" y="3789"/>
                    </a:cubicBezTo>
                    <a:cubicBezTo>
                      <a:pt x="5650" y="3262"/>
                      <a:pt x="5438" y="2740"/>
                      <a:pt x="5314" y="2740"/>
                    </a:cubicBezTo>
                    <a:cubicBezTo>
                      <a:pt x="5264" y="2740"/>
                      <a:pt x="5226" y="2833"/>
                      <a:pt x="5226" y="3050"/>
                    </a:cubicBezTo>
                    <a:cubicBezTo>
                      <a:pt x="4271" y="5274"/>
                      <a:pt x="3845" y="7687"/>
                      <a:pt x="2995" y="9911"/>
                    </a:cubicBezTo>
                    <a:cubicBezTo>
                      <a:pt x="2146" y="11580"/>
                      <a:pt x="-1037" y="17702"/>
                      <a:pt x="341" y="20855"/>
                    </a:cubicBezTo>
                    <a:cubicBezTo>
                      <a:pt x="341" y="20855"/>
                      <a:pt x="341" y="21600"/>
                      <a:pt x="768" y="21600"/>
                    </a:cubicBezTo>
                    <a:cubicBezTo>
                      <a:pt x="1191" y="21600"/>
                      <a:pt x="1617" y="20855"/>
                      <a:pt x="2572" y="19931"/>
                    </a:cubicBezTo>
                    <a:lnTo>
                      <a:pt x="2572" y="20855"/>
                    </a:lnTo>
                    <a:cubicBezTo>
                      <a:pt x="2572" y="21600"/>
                      <a:pt x="2995" y="21600"/>
                      <a:pt x="2995" y="21600"/>
                    </a:cubicBezTo>
                    <a:cubicBezTo>
                      <a:pt x="3845" y="21600"/>
                      <a:pt x="4271" y="20855"/>
                      <a:pt x="4800" y="19186"/>
                    </a:cubicBezTo>
                    <a:cubicBezTo>
                      <a:pt x="5226" y="19931"/>
                      <a:pt x="5226" y="19931"/>
                      <a:pt x="5650" y="20855"/>
                    </a:cubicBezTo>
                    <a:lnTo>
                      <a:pt x="6076" y="20855"/>
                    </a:lnTo>
                    <a:cubicBezTo>
                      <a:pt x="6925" y="19931"/>
                      <a:pt x="7457" y="19186"/>
                      <a:pt x="7881" y="17702"/>
                    </a:cubicBezTo>
                    <a:cubicBezTo>
                      <a:pt x="7881" y="18447"/>
                      <a:pt x="7881" y="18447"/>
                      <a:pt x="8304" y="19186"/>
                    </a:cubicBezTo>
                    <a:cubicBezTo>
                      <a:pt x="8304" y="19931"/>
                      <a:pt x="8730" y="19931"/>
                      <a:pt x="8730" y="19931"/>
                    </a:cubicBezTo>
                    <a:cubicBezTo>
                      <a:pt x="10111" y="19931"/>
                      <a:pt x="10961" y="17702"/>
                      <a:pt x="11384" y="15293"/>
                    </a:cubicBezTo>
                    <a:cubicBezTo>
                      <a:pt x="11810" y="15293"/>
                      <a:pt x="11810" y="16218"/>
                      <a:pt x="12234" y="16218"/>
                    </a:cubicBezTo>
                    <a:cubicBezTo>
                      <a:pt x="13189" y="16218"/>
                      <a:pt x="13615" y="15293"/>
                      <a:pt x="14038" y="13809"/>
                    </a:cubicBezTo>
                    <a:lnTo>
                      <a:pt x="14464" y="14549"/>
                    </a:lnTo>
                    <a:cubicBezTo>
                      <a:pt x="14648" y="14750"/>
                      <a:pt x="14838" y="14842"/>
                      <a:pt x="15028" y="14842"/>
                    </a:cubicBezTo>
                    <a:cubicBezTo>
                      <a:pt x="17122" y="14842"/>
                      <a:pt x="19418" y="3588"/>
                      <a:pt x="20196" y="1375"/>
                    </a:cubicBezTo>
                    <a:cubicBezTo>
                      <a:pt x="20563" y="864"/>
                      <a:pt x="20018" y="0"/>
                      <a:pt x="19508" y="0"/>
                    </a:cubicBezTo>
                    <a:close/>
                  </a:path>
                </a:pathLst>
              </a:custGeom>
              <a:solidFill>
                <a:srgbClr val="64351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213" name="Google Shape;348;p28"/>
              <p:cNvSpPr/>
              <p:nvPr/>
            </p:nvSpPr>
            <p:spPr>
              <a:xfrm>
                <a:off x="246801" y="301409"/>
                <a:ext cx="232261" cy="23192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423" h="21600" extrusionOk="0">
                    <a:moveTo>
                      <a:pt x="7765" y="17712"/>
                    </a:moveTo>
                    <a:cubicBezTo>
                      <a:pt x="8119" y="17712"/>
                      <a:pt x="8470" y="18156"/>
                      <a:pt x="8470" y="18156"/>
                    </a:cubicBezTo>
                    <a:cubicBezTo>
                      <a:pt x="8956" y="18401"/>
                      <a:pt x="9318" y="18816"/>
                      <a:pt x="9119" y="18816"/>
                    </a:cubicBezTo>
                    <a:cubicBezTo>
                      <a:pt x="9029" y="18816"/>
                      <a:pt x="8827" y="18733"/>
                      <a:pt x="8470" y="18514"/>
                    </a:cubicBezTo>
                    <a:lnTo>
                      <a:pt x="8119" y="18514"/>
                    </a:lnTo>
                    <a:cubicBezTo>
                      <a:pt x="7765" y="18156"/>
                      <a:pt x="7765" y="18156"/>
                      <a:pt x="7765" y="17712"/>
                    </a:cubicBezTo>
                    <a:close/>
                    <a:moveTo>
                      <a:pt x="20708" y="0"/>
                    </a:moveTo>
                    <a:cubicBezTo>
                      <a:pt x="20522" y="0"/>
                      <a:pt x="20336" y="99"/>
                      <a:pt x="20204" y="337"/>
                    </a:cubicBezTo>
                    <a:cubicBezTo>
                      <a:pt x="20028" y="692"/>
                      <a:pt x="20028" y="781"/>
                      <a:pt x="19984" y="781"/>
                    </a:cubicBezTo>
                    <a:cubicBezTo>
                      <a:pt x="19940" y="781"/>
                      <a:pt x="19852" y="692"/>
                      <a:pt x="19498" y="692"/>
                    </a:cubicBezTo>
                    <a:cubicBezTo>
                      <a:pt x="19382" y="574"/>
                      <a:pt x="19263" y="533"/>
                      <a:pt x="19159" y="533"/>
                    </a:cubicBezTo>
                    <a:cubicBezTo>
                      <a:pt x="18950" y="533"/>
                      <a:pt x="18792" y="692"/>
                      <a:pt x="18792" y="692"/>
                    </a:cubicBezTo>
                    <a:cubicBezTo>
                      <a:pt x="18440" y="1405"/>
                      <a:pt x="18792" y="2564"/>
                      <a:pt x="18792" y="3277"/>
                    </a:cubicBezTo>
                    <a:cubicBezTo>
                      <a:pt x="18440" y="3632"/>
                      <a:pt x="17998" y="3990"/>
                      <a:pt x="17998" y="4792"/>
                    </a:cubicBezTo>
                    <a:cubicBezTo>
                      <a:pt x="17998" y="5860"/>
                      <a:pt x="17998" y="5860"/>
                      <a:pt x="17647" y="6572"/>
                    </a:cubicBezTo>
                    <a:cubicBezTo>
                      <a:pt x="17292" y="7019"/>
                      <a:pt x="17292" y="7732"/>
                      <a:pt x="17292" y="8445"/>
                    </a:cubicBezTo>
                    <a:lnTo>
                      <a:pt x="17292" y="8087"/>
                    </a:lnTo>
                    <a:cubicBezTo>
                      <a:pt x="16941" y="7732"/>
                      <a:pt x="16587" y="7732"/>
                      <a:pt x="16235" y="7374"/>
                    </a:cubicBezTo>
                    <a:cubicBezTo>
                      <a:pt x="15793" y="7374"/>
                      <a:pt x="15441" y="7374"/>
                      <a:pt x="15441" y="8087"/>
                    </a:cubicBezTo>
                    <a:lnTo>
                      <a:pt x="15441" y="8800"/>
                    </a:lnTo>
                    <a:lnTo>
                      <a:pt x="14735" y="8087"/>
                    </a:lnTo>
                    <a:cubicBezTo>
                      <a:pt x="14381" y="8087"/>
                      <a:pt x="14029" y="8445"/>
                      <a:pt x="14029" y="8800"/>
                    </a:cubicBezTo>
                    <a:lnTo>
                      <a:pt x="14029" y="9959"/>
                    </a:lnTo>
                    <a:cubicBezTo>
                      <a:pt x="13807" y="9782"/>
                      <a:pt x="13611" y="9690"/>
                      <a:pt x="13466" y="9690"/>
                    </a:cubicBezTo>
                    <a:cubicBezTo>
                      <a:pt x="13324" y="9690"/>
                      <a:pt x="13236" y="9782"/>
                      <a:pt x="13236" y="9959"/>
                    </a:cubicBezTo>
                    <a:cubicBezTo>
                      <a:pt x="12530" y="10672"/>
                      <a:pt x="12881" y="11027"/>
                      <a:pt x="12881" y="11829"/>
                    </a:cubicBezTo>
                    <a:cubicBezTo>
                      <a:pt x="12530" y="11829"/>
                      <a:pt x="12176" y="12187"/>
                      <a:pt x="12176" y="12542"/>
                    </a:cubicBezTo>
                    <a:lnTo>
                      <a:pt x="12176" y="14059"/>
                    </a:lnTo>
                    <a:cubicBezTo>
                      <a:pt x="12176" y="15145"/>
                      <a:pt x="11909" y="15508"/>
                      <a:pt x="11521" y="15508"/>
                    </a:cubicBezTo>
                    <a:cubicBezTo>
                      <a:pt x="10991" y="15508"/>
                      <a:pt x="10231" y="14826"/>
                      <a:pt x="9618" y="14414"/>
                    </a:cubicBezTo>
                    <a:cubicBezTo>
                      <a:pt x="9176" y="14414"/>
                      <a:pt x="8825" y="14414"/>
                      <a:pt x="8825" y="14769"/>
                    </a:cubicBezTo>
                    <a:lnTo>
                      <a:pt x="8825" y="16286"/>
                    </a:lnTo>
                    <a:cubicBezTo>
                      <a:pt x="8470" y="15928"/>
                      <a:pt x="8119" y="15482"/>
                      <a:pt x="7765" y="15127"/>
                    </a:cubicBezTo>
                    <a:cubicBezTo>
                      <a:pt x="7661" y="15022"/>
                      <a:pt x="7550" y="14978"/>
                      <a:pt x="7444" y="14978"/>
                    </a:cubicBezTo>
                    <a:cubicBezTo>
                      <a:pt x="7191" y="14978"/>
                      <a:pt x="6971" y="15231"/>
                      <a:pt x="6971" y="15482"/>
                    </a:cubicBezTo>
                    <a:cubicBezTo>
                      <a:pt x="6971" y="15733"/>
                      <a:pt x="6971" y="15827"/>
                      <a:pt x="6960" y="15827"/>
                    </a:cubicBezTo>
                    <a:cubicBezTo>
                      <a:pt x="6937" y="15827"/>
                      <a:pt x="6860" y="15372"/>
                      <a:pt x="6617" y="15127"/>
                    </a:cubicBezTo>
                    <a:cubicBezTo>
                      <a:pt x="6265" y="14769"/>
                      <a:pt x="5911" y="14414"/>
                      <a:pt x="5559" y="14059"/>
                    </a:cubicBezTo>
                    <a:cubicBezTo>
                      <a:pt x="5207" y="14059"/>
                      <a:pt x="4411" y="14059"/>
                      <a:pt x="4411" y="14769"/>
                    </a:cubicBezTo>
                    <a:cubicBezTo>
                      <a:pt x="4411" y="14414"/>
                      <a:pt x="4411" y="14414"/>
                      <a:pt x="4059" y="14414"/>
                    </a:cubicBezTo>
                    <a:cubicBezTo>
                      <a:pt x="3705" y="14414"/>
                      <a:pt x="3705" y="14769"/>
                      <a:pt x="3705" y="15127"/>
                    </a:cubicBezTo>
                    <a:lnTo>
                      <a:pt x="3705" y="15928"/>
                    </a:lnTo>
                    <a:cubicBezTo>
                      <a:pt x="3354" y="15482"/>
                      <a:pt x="2999" y="15127"/>
                      <a:pt x="2560" y="14769"/>
                    </a:cubicBezTo>
                    <a:cubicBezTo>
                      <a:pt x="2456" y="14667"/>
                      <a:pt x="2322" y="14623"/>
                      <a:pt x="2193" y="14623"/>
                    </a:cubicBezTo>
                    <a:cubicBezTo>
                      <a:pt x="1885" y="14623"/>
                      <a:pt x="1603" y="14874"/>
                      <a:pt x="1854" y="15127"/>
                    </a:cubicBezTo>
                    <a:cubicBezTo>
                      <a:pt x="1854" y="15928"/>
                      <a:pt x="2560" y="16641"/>
                      <a:pt x="2560" y="17712"/>
                    </a:cubicBezTo>
                    <a:cubicBezTo>
                      <a:pt x="2206" y="16999"/>
                      <a:pt x="1500" y="16286"/>
                      <a:pt x="794" y="15482"/>
                    </a:cubicBezTo>
                    <a:cubicBezTo>
                      <a:pt x="354" y="15482"/>
                      <a:pt x="0" y="15928"/>
                      <a:pt x="0" y="16286"/>
                    </a:cubicBezTo>
                    <a:cubicBezTo>
                      <a:pt x="794" y="16641"/>
                      <a:pt x="1148" y="17354"/>
                      <a:pt x="1500" y="17712"/>
                    </a:cubicBezTo>
                    <a:lnTo>
                      <a:pt x="1854" y="17712"/>
                    </a:lnTo>
                    <a:cubicBezTo>
                      <a:pt x="2206" y="18156"/>
                      <a:pt x="2560" y="18514"/>
                      <a:pt x="2999" y="18869"/>
                    </a:cubicBezTo>
                    <a:cubicBezTo>
                      <a:pt x="2999" y="19046"/>
                      <a:pt x="3090" y="19138"/>
                      <a:pt x="3178" y="19138"/>
                    </a:cubicBezTo>
                    <a:cubicBezTo>
                      <a:pt x="3266" y="19138"/>
                      <a:pt x="3354" y="19046"/>
                      <a:pt x="3354" y="18869"/>
                    </a:cubicBezTo>
                    <a:cubicBezTo>
                      <a:pt x="3705" y="18514"/>
                      <a:pt x="3705" y="18156"/>
                      <a:pt x="3705" y="17712"/>
                    </a:cubicBezTo>
                    <a:cubicBezTo>
                      <a:pt x="4059" y="18156"/>
                      <a:pt x="4411" y="18869"/>
                      <a:pt x="4765" y="19226"/>
                    </a:cubicBezTo>
                    <a:cubicBezTo>
                      <a:pt x="4985" y="19404"/>
                      <a:pt x="5184" y="19493"/>
                      <a:pt x="5370" y="19493"/>
                    </a:cubicBezTo>
                    <a:cubicBezTo>
                      <a:pt x="5559" y="19493"/>
                      <a:pt x="5735" y="19404"/>
                      <a:pt x="5911" y="19226"/>
                    </a:cubicBezTo>
                    <a:cubicBezTo>
                      <a:pt x="5911" y="18514"/>
                      <a:pt x="5559" y="17712"/>
                      <a:pt x="5207" y="16999"/>
                    </a:cubicBezTo>
                    <a:cubicBezTo>
                      <a:pt x="5559" y="16999"/>
                      <a:pt x="5559" y="17354"/>
                      <a:pt x="5559" y="17354"/>
                    </a:cubicBezTo>
                    <a:lnTo>
                      <a:pt x="6265" y="17354"/>
                    </a:lnTo>
                    <a:cubicBezTo>
                      <a:pt x="6265" y="17712"/>
                      <a:pt x="6617" y="18156"/>
                      <a:pt x="6971" y="18869"/>
                    </a:cubicBezTo>
                    <a:cubicBezTo>
                      <a:pt x="6971" y="19226"/>
                      <a:pt x="7413" y="19582"/>
                      <a:pt x="7413" y="19939"/>
                    </a:cubicBezTo>
                    <a:cubicBezTo>
                      <a:pt x="6971" y="19939"/>
                      <a:pt x="6971" y="20383"/>
                      <a:pt x="6971" y="20383"/>
                    </a:cubicBezTo>
                    <a:cubicBezTo>
                      <a:pt x="6971" y="21096"/>
                      <a:pt x="7413" y="21454"/>
                      <a:pt x="7765" y="21454"/>
                    </a:cubicBezTo>
                    <a:cubicBezTo>
                      <a:pt x="7868" y="21558"/>
                      <a:pt x="7971" y="21600"/>
                      <a:pt x="8067" y="21600"/>
                    </a:cubicBezTo>
                    <a:cubicBezTo>
                      <a:pt x="8295" y="21600"/>
                      <a:pt x="8470" y="21349"/>
                      <a:pt x="8470" y="21096"/>
                    </a:cubicBezTo>
                    <a:lnTo>
                      <a:pt x="8825" y="21096"/>
                    </a:lnTo>
                    <a:lnTo>
                      <a:pt x="8825" y="20383"/>
                    </a:lnTo>
                    <a:cubicBezTo>
                      <a:pt x="8825" y="19939"/>
                      <a:pt x="8825" y="19939"/>
                      <a:pt x="8470" y="19939"/>
                    </a:cubicBezTo>
                    <a:lnTo>
                      <a:pt x="8470" y="19582"/>
                    </a:lnTo>
                    <a:cubicBezTo>
                      <a:pt x="8884" y="19790"/>
                      <a:pt x="9331" y="20031"/>
                      <a:pt x="9699" y="20031"/>
                    </a:cubicBezTo>
                    <a:cubicBezTo>
                      <a:pt x="9957" y="20031"/>
                      <a:pt x="10177" y="19913"/>
                      <a:pt x="10324" y="19582"/>
                    </a:cubicBezTo>
                    <a:cubicBezTo>
                      <a:pt x="10324" y="19226"/>
                      <a:pt x="10324" y="18514"/>
                      <a:pt x="9970" y="17712"/>
                    </a:cubicBezTo>
                    <a:cubicBezTo>
                      <a:pt x="10324" y="17354"/>
                      <a:pt x="10324" y="16641"/>
                      <a:pt x="9970" y="16286"/>
                    </a:cubicBezTo>
                    <a:cubicBezTo>
                      <a:pt x="10720" y="16790"/>
                      <a:pt x="11511" y="17294"/>
                      <a:pt x="12163" y="17294"/>
                    </a:cubicBezTo>
                    <a:cubicBezTo>
                      <a:pt x="12432" y="17294"/>
                      <a:pt x="12675" y="17208"/>
                      <a:pt x="12881" y="16999"/>
                    </a:cubicBezTo>
                    <a:cubicBezTo>
                      <a:pt x="13587" y="16286"/>
                      <a:pt x="13587" y="15127"/>
                      <a:pt x="13587" y="14414"/>
                    </a:cubicBezTo>
                    <a:cubicBezTo>
                      <a:pt x="13587" y="14414"/>
                      <a:pt x="14381" y="14414"/>
                      <a:pt x="14381" y="14059"/>
                    </a:cubicBezTo>
                    <a:cubicBezTo>
                      <a:pt x="14381" y="13255"/>
                      <a:pt x="14381" y="12542"/>
                      <a:pt x="14029" y="11829"/>
                    </a:cubicBezTo>
                    <a:lnTo>
                      <a:pt x="14381" y="12187"/>
                    </a:lnTo>
                    <a:cubicBezTo>
                      <a:pt x="14381" y="12187"/>
                      <a:pt x="14735" y="12542"/>
                      <a:pt x="15087" y="12899"/>
                    </a:cubicBezTo>
                    <a:cubicBezTo>
                      <a:pt x="15441" y="12899"/>
                      <a:pt x="15793" y="12542"/>
                      <a:pt x="15793" y="12187"/>
                    </a:cubicBezTo>
                    <a:cubicBezTo>
                      <a:pt x="15793" y="11829"/>
                      <a:pt x="15441" y="11027"/>
                      <a:pt x="15441" y="10672"/>
                    </a:cubicBezTo>
                    <a:lnTo>
                      <a:pt x="15793" y="10672"/>
                    </a:lnTo>
                    <a:cubicBezTo>
                      <a:pt x="15793" y="10850"/>
                      <a:pt x="15904" y="10938"/>
                      <a:pt x="16059" y="10938"/>
                    </a:cubicBezTo>
                    <a:cubicBezTo>
                      <a:pt x="16212" y="10938"/>
                      <a:pt x="16411" y="10850"/>
                      <a:pt x="16587" y="10672"/>
                    </a:cubicBezTo>
                    <a:lnTo>
                      <a:pt x="16587" y="9601"/>
                    </a:lnTo>
                    <a:cubicBezTo>
                      <a:pt x="16941" y="9959"/>
                      <a:pt x="16941" y="10314"/>
                      <a:pt x="17292" y="10314"/>
                    </a:cubicBezTo>
                    <a:cubicBezTo>
                      <a:pt x="17292" y="10494"/>
                      <a:pt x="17380" y="10583"/>
                      <a:pt x="17515" y="10583"/>
                    </a:cubicBezTo>
                    <a:cubicBezTo>
                      <a:pt x="17647" y="10583"/>
                      <a:pt x="17822" y="10494"/>
                      <a:pt x="17998" y="10314"/>
                    </a:cubicBezTo>
                    <a:cubicBezTo>
                      <a:pt x="18440" y="10314"/>
                      <a:pt x="18440" y="9959"/>
                      <a:pt x="18792" y="9601"/>
                    </a:cubicBezTo>
                    <a:lnTo>
                      <a:pt x="18792" y="8800"/>
                    </a:lnTo>
                    <a:cubicBezTo>
                      <a:pt x="18792" y="8218"/>
                      <a:pt x="19027" y="7635"/>
                      <a:pt x="18730" y="7635"/>
                    </a:cubicBezTo>
                    <a:cubicBezTo>
                      <a:pt x="18663" y="7635"/>
                      <a:pt x="18570" y="7667"/>
                      <a:pt x="18440" y="7732"/>
                    </a:cubicBezTo>
                    <a:cubicBezTo>
                      <a:pt x="19146" y="7374"/>
                      <a:pt x="19852" y="5504"/>
                      <a:pt x="19498" y="4792"/>
                    </a:cubicBezTo>
                    <a:cubicBezTo>
                      <a:pt x="19599" y="4893"/>
                      <a:pt x="19736" y="4935"/>
                      <a:pt x="19881" y="4935"/>
                    </a:cubicBezTo>
                    <a:cubicBezTo>
                      <a:pt x="20240" y="4935"/>
                      <a:pt x="20646" y="4664"/>
                      <a:pt x="20646" y="4345"/>
                    </a:cubicBezTo>
                    <a:cubicBezTo>
                      <a:pt x="20646" y="3632"/>
                      <a:pt x="20204" y="3277"/>
                      <a:pt x="20204" y="2919"/>
                    </a:cubicBezTo>
                    <a:cubicBezTo>
                      <a:pt x="20204" y="2564"/>
                      <a:pt x="20204" y="2564"/>
                      <a:pt x="19852" y="2118"/>
                    </a:cubicBezTo>
                    <a:lnTo>
                      <a:pt x="20646" y="2118"/>
                    </a:lnTo>
                    <a:cubicBezTo>
                      <a:pt x="21000" y="1763"/>
                      <a:pt x="21000" y="1405"/>
                      <a:pt x="21352" y="1050"/>
                    </a:cubicBezTo>
                    <a:cubicBezTo>
                      <a:pt x="21600" y="546"/>
                      <a:pt x="21150" y="0"/>
                      <a:pt x="20708" y="0"/>
                    </a:cubicBezTo>
                    <a:close/>
                  </a:path>
                </a:pathLst>
              </a:custGeom>
              <a:solidFill>
                <a:srgbClr val="64351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214" name="Google Shape;349;p28"/>
              <p:cNvSpPr/>
              <p:nvPr/>
            </p:nvSpPr>
            <p:spPr>
              <a:xfrm>
                <a:off x="402719" y="283016"/>
                <a:ext cx="147313" cy="20857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9959" y="11295"/>
                    </a:moveTo>
                    <a:cubicBezTo>
                      <a:pt x="9959" y="11884"/>
                      <a:pt x="9651" y="12256"/>
                      <a:pt x="9446" y="12555"/>
                    </a:cubicBezTo>
                    <a:cubicBezTo>
                      <a:pt x="9569" y="12143"/>
                      <a:pt x="9725" y="11725"/>
                      <a:pt x="9959" y="11295"/>
                    </a:cubicBezTo>
                    <a:close/>
                    <a:moveTo>
                      <a:pt x="9273" y="13182"/>
                    </a:moveTo>
                    <a:cubicBezTo>
                      <a:pt x="9380" y="13844"/>
                      <a:pt x="9959" y="14213"/>
                      <a:pt x="9959" y="14663"/>
                    </a:cubicBezTo>
                    <a:cubicBezTo>
                      <a:pt x="9959" y="15058"/>
                      <a:pt x="9257" y="15851"/>
                      <a:pt x="8698" y="16249"/>
                    </a:cubicBezTo>
                    <a:cubicBezTo>
                      <a:pt x="8134" y="17538"/>
                      <a:pt x="5750" y="17933"/>
                      <a:pt x="4628" y="18725"/>
                    </a:cubicBezTo>
                    <a:lnTo>
                      <a:pt x="4628" y="17538"/>
                    </a:lnTo>
                    <a:cubicBezTo>
                      <a:pt x="4953" y="17764"/>
                      <a:pt x="5278" y="17994"/>
                      <a:pt x="5738" y="17994"/>
                    </a:cubicBezTo>
                    <a:cubicBezTo>
                      <a:pt x="6071" y="17994"/>
                      <a:pt x="6482" y="17872"/>
                      <a:pt x="7012" y="17538"/>
                    </a:cubicBezTo>
                    <a:cubicBezTo>
                      <a:pt x="8134" y="17140"/>
                      <a:pt x="8134" y="15851"/>
                      <a:pt x="8698" y="15058"/>
                    </a:cubicBezTo>
                    <a:cubicBezTo>
                      <a:pt x="8977" y="14416"/>
                      <a:pt x="9117" y="13801"/>
                      <a:pt x="9273" y="13182"/>
                    </a:cubicBezTo>
                    <a:close/>
                    <a:moveTo>
                      <a:pt x="20408" y="0"/>
                    </a:moveTo>
                    <a:cubicBezTo>
                      <a:pt x="20091" y="0"/>
                      <a:pt x="19779" y="197"/>
                      <a:pt x="19779" y="592"/>
                    </a:cubicBezTo>
                    <a:lnTo>
                      <a:pt x="19216" y="592"/>
                    </a:lnTo>
                    <a:lnTo>
                      <a:pt x="19216" y="2674"/>
                    </a:lnTo>
                    <a:cubicBezTo>
                      <a:pt x="18657" y="3467"/>
                      <a:pt x="17535" y="3865"/>
                      <a:pt x="17535" y="4756"/>
                    </a:cubicBezTo>
                    <a:cubicBezTo>
                      <a:pt x="16972" y="5151"/>
                      <a:pt x="14029" y="7628"/>
                      <a:pt x="14029" y="8026"/>
                    </a:cubicBezTo>
                    <a:cubicBezTo>
                      <a:pt x="14029" y="6341"/>
                      <a:pt x="15710" y="3865"/>
                      <a:pt x="14588" y="2279"/>
                    </a:cubicBezTo>
                    <a:cubicBezTo>
                      <a:pt x="14308" y="2030"/>
                      <a:pt x="14029" y="1908"/>
                      <a:pt x="13815" y="1908"/>
                    </a:cubicBezTo>
                    <a:cubicBezTo>
                      <a:pt x="13605" y="1908"/>
                      <a:pt x="13466" y="2030"/>
                      <a:pt x="13466" y="2279"/>
                    </a:cubicBezTo>
                    <a:cubicBezTo>
                      <a:pt x="11645" y="3072"/>
                      <a:pt x="10523" y="3865"/>
                      <a:pt x="9257" y="4756"/>
                    </a:cubicBezTo>
                    <a:cubicBezTo>
                      <a:pt x="9257" y="4756"/>
                      <a:pt x="9257" y="5151"/>
                      <a:pt x="9959" y="5549"/>
                    </a:cubicBezTo>
                    <a:cubicBezTo>
                      <a:pt x="9257" y="5549"/>
                      <a:pt x="8698" y="5549"/>
                      <a:pt x="8134" y="5944"/>
                    </a:cubicBezTo>
                    <a:cubicBezTo>
                      <a:pt x="7575" y="6341"/>
                      <a:pt x="8134" y="7233"/>
                      <a:pt x="8698" y="7233"/>
                    </a:cubicBezTo>
                    <a:cubicBezTo>
                      <a:pt x="9257" y="7233"/>
                      <a:pt x="10523" y="7233"/>
                      <a:pt x="11082" y="6736"/>
                    </a:cubicBezTo>
                    <a:cubicBezTo>
                      <a:pt x="11645" y="6736"/>
                      <a:pt x="11645" y="6341"/>
                      <a:pt x="11645" y="6341"/>
                    </a:cubicBezTo>
                    <a:cubicBezTo>
                      <a:pt x="12204" y="5944"/>
                      <a:pt x="12204" y="5549"/>
                      <a:pt x="12204" y="5151"/>
                    </a:cubicBezTo>
                    <a:cubicBezTo>
                      <a:pt x="12763" y="4756"/>
                      <a:pt x="12204" y="4756"/>
                      <a:pt x="12204" y="4260"/>
                    </a:cubicBezTo>
                    <a:cubicBezTo>
                      <a:pt x="12204" y="4260"/>
                      <a:pt x="12763" y="3865"/>
                      <a:pt x="13466" y="3865"/>
                    </a:cubicBezTo>
                    <a:cubicBezTo>
                      <a:pt x="13466" y="5549"/>
                      <a:pt x="10523" y="8026"/>
                      <a:pt x="12763" y="9710"/>
                    </a:cubicBezTo>
                    <a:lnTo>
                      <a:pt x="14029" y="9710"/>
                    </a:lnTo>
                    <a:cubicBezTo>
                      <a:pt x="15710" y="8818"/>
                      <a:pt x="16972" y="7233"/>
                      <a:pt x="18094" y="5944"/>
                    </a:cubicBezTo>
                    <a:cubicBezTo>
                      <a:pt x="18094" y="7628"/>
                      <a:pt x="16972" y="8818"/>
                      <a:pt x="15710" y="10502"/>
                    </a:cubicBezTo>
                    <a:cubicBezTo>
                      <a:pt x="14588" y="11690"/>
                      <a:pt x="13466" y="12979"/>
                      <a:pt x="12204" y="14167"/>
                    </a:cubicBezTo>
                    <a:cubicBezTo>
                      <a:pt x="12763" y="12979"/>
                      <a:pt x="12763" y="11295"/>
                      <a:pt x="12763" y="10105"/>
                    </a:cubicBezTo>
                    <a:cubicBezTo>
                      <a:pt x="12763" y="9829"/>
                      <a:pt x="12487" y="9501"/>
                      <a:pt x="12130" y="9501"/>
                    </a:cubicBezTo>
                    <a:cubicBezTo>
                      <a:pt x="11978" y="9501"/>
                      <a:pt x="11809" y="9562"/>
                      <a:pt x="11645" y="9710"/>
                    </a:cubicBezTo>
                    <a:cubicBezTo>
                      <a:pt x="11645" y="8818"/>
                      <a:pt x="11645" y="8420"/>
                      <a:pt x="11082" y="8026"/>
                    </a:cubicBezTo>
                    <a:cubicBezTo>
                      <a:pt x="10802" y="7825"/>
                      <a:pt x="10523" y="7727"/>
                      <a:pt x="10222" y="7727"/>
                    </a:cubicBezTo>
                    <a:cubicBezTo>
                      <a:pt x="9927" y="7727"/>
                      <a:pt x="9610" y="7825"/>
                      <a:pt x="9257" y="8026"/>
                    </a:cubicBezTo>
                    <a:cubicBezTo>
                      <a:pt x="8134" y="10105"/>
                      <a:pt x="7575" y="12186"/>
                      <a:pt x="7012" y="14167"/>
                    </a:cubicBezTo>
                    <a:cubicBezTo>
                      <a:pt x="6453" y="15058"/>
                      <a:pt x="6453" y="15851"/>
                      <a:pt x="5750" y="16644"/>
                    </a:cubicBezTo>
                    <a:cubicBezTo>
                      <a:pt x="6453" y="15456"/>
                      <a:pt x="5750" y="14167"/>
                      <a:pt x="5750" y="12979"/>
                    </a:cubicBezTo>
                    <a:cubicBezTo>
                      <a:pt x="5471" y="12581"/>
                      <a:pt x="5052" y="12384"/>
                      <a:pt x="4698" y="12384"/>
                    </a:cubicBezTo>
                    <a:cubicBezTo>
                      <a:pt x="4349" y="12384"/>
                      <a:pt x="4069" y="12581"/>
                      <a:pt x="4069" y="12979"/>
                    </a:cubicBezTo>
                    <a:cubicBezTo>
                      <a:pt x="3506" y="13374"/>
                      <a:pt x="3506" y="14167"/>
                      <a:pt x="3506" y="14663"/>
                    </a:cubicBezTo>
                    <a:lnTo>
                      <a:pt x="2947" y="14167"/>
                    </a:lnTo>
                    <a:cubicBezTo>
                      <a:pt x="2713" y="14036"/>
                      <a:pt x="2495" y="13993"/>
                      <a:pt x="2306" y="13993"/>
                    </a:cubicBezTo>
                    <a:cubicBezTo>
                      <a:pt x="1932" y="13993"/>
                      <a:pt x="1685" y="14167"/>
                      <a:pt x="1685" y="14167"/>
                    </a:cubicBezTo>
                    <a:cubicBezTo>
                      <a:pt x="563" y="15456"/>
                      <a:pt x="563" y="16644"/>
                      <a:pt x="0" y="17933"/>
                    </a:cubicBezTo>
                    <a:cubicBezTo>
                      <a:pt x="0" y="18130"/>
                      <a:pt x="284" y="18229"/>
                      <a:pt x="563" y="18229"/>
                    </a:cubicBezTo>
                    <a:cubicBezTo>
                      <a:pt x="843" y="18229"/>
                      <a:pt x="1122" y="18130"/>
                      <a:pt x="1122" y="17933"/>
                    </a:cubicBezTo>
                    <a:cubicBezTo>
                      <a:pt x="1122" y="17613"/>
                      <a:pt x="1858" y="15929"/>
                      <a:pt x="2137" y="15929"/>
                    </a:cubicBezTo>
                    <a:cubicBezTo>
                      <a:pt x="2203" y="15929"/>
                      <a:pt x="2244" y="16022"/>
                      <a:pt x="2244" y="16249"/>
                    </a:cubicBezTo>
                    <a:cubicBezTo>
                      <a:pt x="2244" y="17538"/>
                      <a:pt x="1685" y="18328"/>
                      <a:pt x="1685" y="19617"/>
                    </a:cubicBezTo>
                    <a:cubicBezTo>
                      <a:pt x="1685" y="20015"/>
                      <a:pt x="1685" y="20015"/>
                      <a:pt x="2244" y="20410"/>
                    </a:cubicBezTo>
                    <a:cubicBezTo>
                      <a:pt x="2244" y="20410"/>
                      <a:pt x="2244" y="20807"/>
                      <a:pt x="2947" y="20807"/>
                    </a:cubicBezTo>
                    <a:lnTo>
                      <a:pt x="3506" y="20807"/>
                    </a:lnTo>
                    <a:cubicBezTo>
                      <a:pt x="3506" y="21202"/>
                      <a:pt x="4069" y="21600"/>
                      <a:pt x="4628" y="21600"/>
                    </a:cubicBezTo>
                    <a:cubicBezTo>
                      <a:pt x="5750" y="21202"/>
                      <a:pt x="6453" y="20410"/>
                      <a:pt x="7012" y="20015"/>
                    </a:cubicBezTo>
                    <a:cubicBezTo>
                      <a:pt x="11082" y="18725"/>
                      <a:pt x="13466" y="15058"/>
                      <a:pt x="15710" y="12979"/>
                    </a:cubicBezTo>
                    <a:cubicBezTo>
                      <a:pt x="16972" y="11295"/>
                      <a:pt x="19216" y="9710"/>
                      <a:pt x="19779" y="8026"/>
                    </a:cubicBezTo>
                    <a:cubicBezTo>
                      <a:pt x="20478" y="6341"/>
                      <a:pt x="20478" y="4260"/>
                      <a:pt x="21041" y="2674"/>
                    </a:cubicBezTo>
                    <a:cubicBezTo>
                      <a:pt x="21041" y="2279"/>
                      <a:pt x="21600" y="1385"/>
                      <a:pt x="21600" y="990"/>
                    </a:cubicBezTo>
                    <a:cubicBezTo>
                      <a:pt x="21600" y="592"/>
                      <a:pt x="21041" y="592"/>
                      <a:pt x="21041" y="592"/>
                    </a:cubicBezTo>
                    <a:cubicBezTo>
                      <a:pt x="21041" y="197"/>
                      <a:pt x="20724" y="0"/>
                      <a:pt x="20408" y="0"/>
                    </a:cubicBezTo>
                    <a:close/>
                  </a:path>
                </a:pathLst>
              </a:custGeom>
              <a:solidFill>
                <a:srgbClr val="64351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215" name="Google Shape;350;p28"/>
              <p:cNvSpPr/>
              <p:nvPr/>
            </p:nvSpPr>
            <p:spPr>
              <a:xfrm>
                <a:off x="454384" y="201677"/>
                <a:ext cx="80981" cy="1313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016" h="21600" extrusionOk="0">
                    <a:moveTo>
                      <a:pt x="6206" y="0"/>
                    </a:moveTo>
                    <a:cubicBezTo>
                      <a:pt x="5711" y="0"/>
                      <a:pt x="5216" y="157"/>
                      <a:pt x="5216" y="475"/>
                    </a:cubicBezTo>
                    <a:cubicBezTo>
                      <a:pt x="4220" y="1258"/>
                      <a:pt x="4220" y="3148"/>
                      <a:pt x="4220" y="4407"/>
                    </a:cubicBezTo>
                    <a:cubicBezTo>
                      <a:pt x="4220" y="3775"/>
                      <a:pt x="2976" y="2517"/>
                      <a:pt x="2976" y="1890"/>
                    </a:cubicBezTo>
                    <a:cubicBezTo>
                      <a:pt x="2976" y="1304"/>
                      <a:pt x="2474" y="1097"/>
                      <a:pt x="1877" y="1097"/>
                    </a:cubicBezTo>
                    <a:cubicBezTo>
                      <a:pt x="1026" y="1097"/>
                      <a:pt x="0" y="1521"/>
                      <a:pt x="0" y="1890"/>
                    </a:cubicBezTo>
                    <a:cubicBezTo>
                      <a:pt x="0" y="5822"/>
                      <a:pt x="0" y="10381"/>
                      <a:pt x="989" y="13686"/>
                    </a:cubicBezTo>
                    <a:cubicBezTo>
                      <a:pt x="989" y="16202"/>
                      <a:pt x="989" y="18249"/>
                      <a:pt x="0" y="20134"/>
                    </a:cubicBezTo>
                    <a:cubicBezTo>
                      <a:pt x="0" y="21019"/>
                      <a:pt x="1164" y="21600"/>
                      <a:pt x="2037" y="21600"/>
                    </a:cubicBezTo>
                    <a:cubicBezTo>
                      <a:pt x="2561" y="21600"/>
                      <a:pt x="2976" y="21393"/>
                      <a:pt x="2976" y="20922"/>
                    </a:cubicBezTo>
                    <a:cubicBezTo>
                      <a:pt x="2976" y="20134"/>
                      <a:pt x="4220" y="20134"/>
                      <a:pt x="4220" y="19507"/>
                    </a:cubicBezTo>
                    <a:lnTo>
                      <a:pt x="5216" y="18876"/>
                    </a:lnTo>
                    <a:cubicBezTo>
                      <a:pt x="5216" y="16202"/>
                      <a:pt x="5216" y="13054"/>
                      <a:pt x="7202" y="11012"/>
                    </a:cubicBezTo>
                    <a:cubicBezTo>
                      <a:pt x="7901" y="10565"/>
                      <a:pt x="7115" y="10122"/>
                      <a:pt x="6242" y="10122"/>
                    </a:cubicBezTo>
                    <a:cubicBezTo>
                      <a:pt x="5878" y="10122"/>
                      <a:pt x="5507" y="10196"/>
                      <a:pt x="5216" y="10381"/>
                    </a:cubicBezTo>
                    <a:cubicBezTo>
                      <a:pt x="5216" y="8339"/>
                      <a:pt x="5216" y="5190"/>
                      <a:pt x="6206" y="3148"/>
                    </a:cubicBezTo>
                    <a:cubicBezTo>
                      <a:pt x="7202" y="5822"/>
                      <a:pt x="7202" y="9122"/>
                      <a:pt x="8192" y="11639"/>
                    </a:cubicBezTo>
                    <a:cubicBezTo>
                      <a:pt x="9181" y="12270"/>
                      <a:pt x="10425" y="12270"/>
                      <a:pt x="11422" y="12270"/>
                    </a:cubicBezTo>
                    <a:cubicBezTo>
                      <a:pt x="12411" y="11012"/>
                      <a:pt x="13408" y="10381"/>
                      <a:pt x="13408" y="9122"/>
                    </a:cubicBezTo>
                    <a:cubicBezTo>
                      <a:pt x="13408" y="9754"/>
                      <a:pt x="14398" y="9754"/>
                      <a:pt x="15394" y="10381"/>
                    </a:cubicBezTo>
                    <a:cubicBezTo>
                      <a:pt x="15394" y="10381"/>
                      <a:pt x="16631" y="10381"/>
                      <a:pt x="17628" y="9754"/>
                    </a:cubicBezTo>
                    <a:lnTo>
                      <a:pt x="18617" y="9122"/>
                    </a:lnTo>
                    <a:lnTo>
                      <a:pt x="19614" y="9122"/>
                    </a:lnTo>
                    <a:cubicBezTo>
                      <a:pt x="20603" y="9122"/>
                      <a:pt x="21600" y="7707"/>
                      <a:pt x="20603" y="7707"/>
                    </a:cubicBezTo>
                    <a:cubicBezTo>
                      <a:pt x="19614" y="7080"/>
                      <a:pt x="18617" y="7080"/>
                      <a:pt x="17628" y="7080"/>
                    </a:cubicBezTo>
                    <a:cubicBezTo>
                      <a:pt x="17628" y="6449"/>
                      <a:pt x="16631" y="6449"/>
                      <a:pt x="14398" y="6449"/>
                    </a:cubicBezTo>
                    <a:cubicBezTo>
                      <a:pt x="14398" y="5190"/>
                      <a:pt x="14398" y="4407"/>
                      <a:pt x="13408" y="4407"/>
                    </a:cubicBezTo>
                    <a:cubicBezTo>
                      <a:pt x="12906" y="4089"/>
                      <a:pt x="12164" y="3932"/>
                      <a:pt x="11546" y="3932"/>
                    </a:cubicBezTo>
                    <a:cubicBezTo>
                      <a:pt x="10920" y="3932"/>
                      <a:pt x="10425" y="4089"/>
                      <a:pt x="10425" y="4407"/>
                    </a:cubicBezTo>
                    <a:lnTo>
                      <a:pt x="10425" y="5822"/>
                    </a:lnTo>
                    <a:cubicBezTo>
                      <a:pt x="9181" y="3775"/>
                      <a:pt x="9181" y="1890"/>
                      <a:pt x="7202" y="475"/>
                    </a:cubicBezTo>
                    <a:cubicBezTo>
                      <a:pt x="7202" y="157"/>
                      <a:pt x="6700" y="0"/>
                      <a:pt x="6206" y="0"/>
                    </a:cubicBezTo>
                    <a:close/>
                  </a:path>
                </a:pathLst>
              </a:custGeom>
              <a:solidFill>
                <a:srgbClr val="64351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216" name="Google Shape;351;p28"/>
              <p:cNvSpPr/>
              <p:nvPr/>
            </p:nvSpPr>
            <p:spPr>
              <a:xfrm>
                <a:off x="397824" y="63478"/>
                <a:ext cx="120643" cy="14742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955" h="21600" extrusionOk="0">
                    <a:moveTo>
                      <a:pt x="13315" y="14362"/>
                    </a:moveTo>
                    <a:lnTo>
                      <a:pt x="13315" y="14924"/>
                    </a:lnTo>
                    <a:lnTo>
                      <a:pt x="12648" y="14924"/>
                    </a:lnTo>
                    <a:lnTo>
                      <a:pt x="11815" y="14362"/>
                    </a:lnTo>
                    <a:close/>
                    <a:moveTo>
                      <a:pt x="16802" y="16046"/>
                    </a:moveTo>
                    <a:lnTo>
                      <a:pt x="16802" y="17167"/>
                    </a:lnTo>
                    <a:lnTo>
                      <a:pt x="15969" y="17167"/>
                    </a:lnTo>
                    <a:cubicBezTo>
                      <a:pt x="15307" y="16605"/>
                      <a:pt x="14644" y="16605"/>
                      <a:pt x="13977" y="16605"/>
                    </a:cubicBezTo>
                    <a:lnTo>
                      <a:pt x="14644" y="16046"/>
                    </a:lnTo>
                    <a:close/>
                    <a:moveTo>
                      <a:pt x="4877" y="0"/>
                    </a:moveTo>
                    <a:cubicBezTo>
                      <a:pt x="4103" y="0"/>
                      <a:pt x="3211" y="107"/>
                      <a:pt x="2179" y="345"/>
                    </a:cubicBezTo>
                    <a:cubicBezTo>
                      <a:pt x="1517" y="345"/>
                      <a:pt x="-645" y="904"/>
                      <a:pt x="188" y="2025"/>
                    </a:cubicBezTo>
                    <a:cubicBezTo>
                      <a:pt x="188" y="2588"/>
                      <a:pt x="1517" y="3147"/>
                      <a:pt x="2846" y="3147"/>
                    </a:cubicBezTo>
                    <a:lnTo>
                      <a:pt x="2846" y="3849"/>
                    </a:lnTo>
                    <a:cubicBezTo>
                      <a:pt x="3508" y="4408"/>
                      <a:pt x="4341" y="4408"/>
                      <a:pt x="5670" y="4408"/>
                    </a:cubicBezTo>
                    <a:cubicBezTo>
                      <a:pt x="7662" y="4971"/>
                      <a:pt x="9157" y="6092"/>
                      <a:pt x="7662" y="6651"/>
                    </a:cubicBezTo>
                    <a:cubicBezTo>
                      <a:pt x="7000" y="6651"/>
                      <a:pt x="6333" y="6651"/>
                      <a:pt x="6333" y="6092"/>
                    </a:cubicBezTo>
                    <a:cubicBezTo>
                      <a:pt x="5003" y="6092"/>
                      <a:pt x="4341" y="6651"/>
                      <a:pt x="5003" y="7353"/>
                    </a:cubicBezTo>
                    <a:cubicBezTo>
                      <a:pt x="4341" y="7912"/>
                      <a:pt x="4341" y="9034"/>
                      <a:pt x="5003" y="9034"/>
                    </a:cubicBezTo>
                    <a:lnTo>
                      <a:pt x="6333" y="9034"/>
                    </a:lnTo>
                    <a:cubicBezTo>
                      <a:pt x="7000" y="9596"/>
                      <a:pt x="8495" y="10155"/>
                      <a:pt x="9157" y="10858"/>
                    </a:cubicBezTo>
                    <a:lnTo>
                      <a:pt x="8495" y="10858"/>
                    </a:lnTo>
                    <a:cubicBezTo>
                      <a:pt x="7282" y="10291"/>
                      <a:pt x="6177" y="9444"/>
                      <a:pt x="5096" y="9444"/>
                    </a:cubicBezTo>
                    <a:cubicBezTo>
                      <a:pt x="4843" y="9444"/>
                      <a:pt x="4589" y="9490"/>
                      <a:pt x="4341" y="9596"/>
                    </a:cubicBezTo>
                    <a:cubicBezTo>
                      <a:pt x="3508" y="9596"/>
                      <a:pt x="3508" y="10155"/>
                      <a:pt x="3508" y="10155"/>
                    </a:cubicBezTo>
                    <a:cubicBezTo>
                      <a:pt x="3508" y="11420"/>
                      <a:pt x="4341" y="13100"/>
                      <a:pt x="5003" y="14362"/>
                    </a:cubicBezTo>
                    <a:cubicBezTo>
                      <a:pt x="4341" y="14362"/>
                      <a:pt x="2846" y="15483"/>
                      <a:pt x="4341" y="16046"/>
                    </a:cubicBezTo>
                    <a:cubicBezTo>
                      <a:pt x="5670" y="17866"/>
                      <a:pt x="7662" y="20109"/>
                      <a:pt x="9824" y="21370"/>
                    </a:cubicBezTo>
                    <a:cubicBezTo>
                      <a:pt x="10014" y="21530"/>
                      <a:pt x="10204" y="21600"/>
                      <a:pt x="10379" y="21600"/>
                    </a:cubicBezTo>
                    <a:cubicBezTo>
                      <a:pt x="10812" y="21600"/>
                      <a:pt x="11153" y="21169"/>
                      <a:pt x="11153" y="20672"/>
                    </a:cubicBezTo>
                    <a:lnTo>
                      <a:pt x="11153" y="20109"/>
                    </a:lnTo>
                    <a:cubicBezTo>
                      <a:pt x="11815" y="20109"/>
                      <a:pt x="11815" y="19550"/>
                      <a:pt x="11815" y="18987"/>
                    </a:cubicBezTo>
                    <a:cubicBezTo>
                      <a:pt x="11397" y="18634"/>
                      <a:pt x="11241" y="18277"/>
                      <a:pt x="11017" y="18063"/>
                    </a:cubicBezTo>
                    <a:cubicBezTo>
                      <a:pt x="13646" y="18991"/>
                      <a:pt x="16149" y="19057"/>
                      <a:pt x="18798" y="20109"/>
                    </a:cubicBezTo>
                    <a:cubicBezTo>
                      <a:pt x="18925" y="20216"/>
                      <a:pt x="19080" y="20261"/>
                      <a:pt x="19246" y="20261"/>
                    </a:cubicBezTo>
                    <a:cubicBezTo>
                      <a:pt x="19947" y="20261"/>
                      <a:pt x="20799" y="19443"/>
                      <a:pt x="20127" y="18987"/>
                    </a:cubicBezTo>
                    <a:cubicBezTo>
                      <a:pt x="20127" y="18987"/>
                      <a:pt x="20955" y="18429"/>
                      <a:pt x="20955" y="17866"/>
                    </a:cubicBezTo>
                    <a:cubicBezTo>
                      <a:pt x="20955" y="16605"/>
                      <a:pt x="20955" y="16046"/>
                      <a:pt x="20127" y="15483"/>
                    </a:cubicBezTo>
                    <a:cubicBezTo>
                      <a:pt x="20127" y="14924"/>
                      <a:pt x="19460" y="14924"/>
                      <a:pt x="18798" y="14924"/>
                    </a:cubicBezTo>
                    <a:lnTo>
                      <a:pt x="18798" y="13659"/>
                    </a:lnTo>
                    <a:cubicBezTo>
                      <a:pt x="18335" y="13273"/>
                      <a:pt x="17878" y="12620"/>
                      <a:pt x="17420" y="12620"/>
                    </a:cubicBezTo>
                    <a:cubicBezTo>
                      <a:pt x="17215" y="12620"/>
                      <a:pt x="17006" y="12751"/>
                      <a:pt x="16802" y="13100"/>
                    </a:cubicBezTo>
                    <a:lnTo>
                      <a:pt x="15969" y="13100"/>
                    </a:lnTo>
                    <a:lnTo>
                      <a:pt x="15969" y="9596"/>
                    </a:lnTo>
                    <a:cubicBezTo>
                      <a:pt x="15307" y="9596"/>
                      <a:pt x="15307" y="9034"/>
                      <a:pt x="14644" y="9034"/>
                    </a:cubicBezTo>
                    <a:cubicBezTo>
                      <a:pt x="14644" y="9034"/>
                      <a:pt x="14644" y="8475"/>
                      <a:pt x="13977" y="8475"/>
                    </a:cubicBezTo>
                    <a:lnTo>
                      <a:pt x="13315" y="8475"/>
                    </a:lnTo>
                    <a:cubicBezTo>
                      <a:pt x="13315" y="6651"/>
                      <a:pt x="13315" y="5529"/>
                      <a:pt x="11815" y="4971"/>
                    </a:cubicBezTo>
                    <a:lnTo>
                      <a:pt x="10486" y="4971"/>
                    </a:lnTo>
                    <a:lnTo>
                      <a:pt x="10486" y="4408"/>
                    </a:lnTo>
                    <a:cubicBezTo>
                      <a:pt x="9410" y="2021"/>
                      <a:pt x="8222" y="0"/>
                      <a:pt x="4877" y="0"/>
                    </a:cubicBezTo>
                    <a:close/>
                  </a:path>
                </a:pathLst>
              </a:custGeom>
              <a:solidFill>
                <a:srgbClr val="64351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217" name="Google Shape;352;p28"/>
              <p:cNvSpPr/>
              <p:nvPr/>
            </p:nvSpPr>
            <p:spPr>
              <a:xfrm>
                <a:off x="220386" y="37122"/>
                <a:ext cx="99745" cy="5644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993" h="21600" extrusionOk="0">
                    <a:moveTo>
                      <a:pt x="1335" y="0"/>
                    </a:moveTo>
                    <a:cubicBezTo>
                      <a:pt x="-276" y="0"/>
                      <a:pt x="-276" y="3294"/>
                      <a:pt x="526" y="3294"/>
                    </a:cubicBezTo>
                    <a:cubicBezTo>
                      <a:pt x="4757" y="4764"/>
                      <a:pt x="5559" y="15376"/>
                      <a:pt x="7370" y="20141"/>
                    </a:cubicBezTo>
                    <a:cubicBezTo>
                      <a:pt x="7370" y="21600"/>
                      <a:pt x="8179" y="21600"/>
                      <a:pt x="8179" y="21600"/>
                    </a:cubicBezTo>
                    <a:cubicBezTo>
                      <a:pt x="9789" y="21600"/>
                      <a:pt x="10592" y="18306"/>
                      <a:pt x="10592" y="15376"/>
                    </a:cubicBezTo>
                    <a:cubicBezTo>
                      <a:pt x="10592" y="16846"/>
                      <a:pt x="11400" y="20141"/>
                      <a:pt x="11400" y="20141"/>
                    </a:cubicBezTo>
                    <a:cubicBezTo>
                      <a:pt x="11902" y="20870"/>
                      <a:pt x="12356" y="21235"/>
                      <a:pt x="12781" y="21235"/>
                    </a:cubicBezTo>
                    <a:cubicBezTo>
                      <a:pt x="13211" y="21235"/>
                      <a:pt x="13613" y="20870"/>
                      <a:pt x="14014" y="20141"/>
                    </a:cubicBezTo>
                    <a:lnTo>
                      <a:pt x="14014" y="16846"/>
                    </a:lnTo>
                    <a:lnTo>
                      <a:pt x="14822" y="18306"/>
                    </a:lnTo>
                    <a:cubicBezTo>
                      <a:pt x="14822" y="20291"/>
                      <a:pt x="15400" y="21074"/>
                      <a:pt x="16085" y="21074"/>
                    </a:cubicBezTo>
                    <a:cubicBezTo>
                      <a:pt x="16539" y="21074"/>
                      <a:pt x="17035" y="20720"/>
                      <a:pt x="17442" y="20141"/>
                    </a:cubicBezTo>
                    <a:lnTo>
                      <a:pt x="17442" y="16846"/>
                    </a:lnTo>
                    <a:cubicBezTo>
                      <a:pt x="18244" y="18306"/>
                      <a:pt x="18244" y="20141"/>
                      <a:pt x="19855" y="20141"/>
                    </a:cubicBezTo>
                    <a:cubicBezTo>
                      <a:pt x="19996" y="20398"/>
                      <a:pt x="20138" y="20506"/>
                      <a:pt x="20268" y="20506"/>
                    </a:cubicBezTo>
                    <a:cubicBezTo>
                      <a:pt x="20893" y="20506"/>
                      <a:pt x="21324" y="18048"/>
                      <a:pt x="20657" y="16846"/>
                    </a:cubicBezTo>
                    <a:cubicBezTo>
                      <a:pt x="19047" y="13917"/>
                      <a:pt x="19047" y="10988"/>
                      <a:pt x="17442" y="9153"/>
                    </a:cubicBezTo>
                    <a:lnTo>
                      <a:pt x="16433" y="9153"/>
                    </a:lnTo>
                    <a:cubicBezTo>
                      <a:pt x="15625" y="7694"/>
                      <a:pt x="14822" y="4764"/>
                      <a:pt x="14014" y="4764"/>
                    </a:cubicBezTo>
                    <a:cubicBezTo>
                      <a:pt x="13778" y="4335"/>
                      <a:pt x="13542" y="4153"/>
                      <a:pt x="13329" y="4153"/>
                    </a:cubicBezTo>
                    <a:cubicBezTo>
                      <a:pt x="12810" y="4153"/>
                      <a:pt x="12403" y="5193"/>
                      <a:pt x="12403" y="6224"/>
                    </a:cubicBezTo>
                    <a:lnTo>
                      <a:pt x="12403" y="7694"/>
                    </a:lnTo>
                    <a:cubicBezTo>
                      <a:pt x="11400" y="6224"/>
                      <a:pt x="11400" y="6224"/>
                      <a:pt x="10592" y="4764"/>
                    </a:cubicBezTo>
                    <a:cubicBezTo>
                      <a:pt x="9789" y="4764"/>
                      <a:pt x="8981" y="4764"/>
                      <a:pt x="8981" y="6224"/>
                    </a:cubicBezTo>
                    <a:cubicBezTo>
                      <a:pt x="8981" y="7694"/>
                      <a:pt x="8179" y="12447"/>
                      <a:pt x="8179" y="15376"/>
                    </a:cubicBezTo>
                    <a:cubicBezTo>
                      <a:pt x="6367" y="9153"/>
                      <a:pt x="4757" y="1835"/>
                      <a:pt x="1335" y="0"/>
                    </a:cubicBezTo>
                    <a:close/>
                  </a:path>
                </a:pathLst>
              </a:custGeom>
              <a:solidFill>
                <a:srgbClr val="64351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218" name="Google Shape;353;p28"/>
              <p:cNvSpPr/>
              <p:nvPr/>
            </p:nvSpPr>
            <p:spPr>
              <a:xfrm>
                <a:off x="309311" y="29468"/>
                <a:ext cx="94455" cy="826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083" h="21600" extrusionOk="0">
                    <a:moveTo>
                      <a:pt x="2059" y="0"/>
                    </a:moveTo>
                    <a:cubicBezTo>
                      <a:pt x="1208" y="0"/>
                      <a:pt x="351" y="0"/>
                      <a:pt x="351" y="1004"/>
                    </a:cubicBezTo>
                    <a:lnTo>
                      <a:pt x="351" y="2001"/>
                    </a:lnTo>
                    <a:cubicBezTo>
                      <a:pt x="-256" y="2895"/>
                      <a:pt x="7" y="3657"/>
                      <a:pt x="514" y="3657"/>
                    </a:cubicBezTo>
                    <a:cubicBezTo>
                      <a:pt x="720" y="3657"/>
                      <a:pt x="964" y="3540"/>
                      <a:pt x="1208" y="3254"/>
                    </a:cubicBezTo>
                    <a:cubicBezTo>
                      <a:pt x="2059" y="6252"/>
                      <a:pt x="2059" y="8253"/>
                      <a:pt x="2916" y="10503"/>
                    </a:cubicBezTo>
                    <a:cubicBezTo>
                      <a:pt x="2916" y="11507"/>
                      <a:pt x="3986" y="11507"/>
                      <a:pt x="4837" y="11507"/>
                    </a:cubicBezTo>
                    <a:cubicBezTo>
                      <a:pt x="5695" y="10503"/>
                      <a:pt x="6546" y="9506"/>
                      <a:pt x="6546" y="7256"/>
                    </a:cubicBezTo>
                    <a:cubicBezTo>
                      <a:pt x="6546" y="9506"/>
                      <a:pt x="7403" y="11507"/>
                      <a:pt x="7403" y="12504"/>
                    </a:cubicBezTo>
                    <a:cubicBezTo>
                      <a:pt x="7403" y="13508"/>
                      <a:pt x="8254" y="13508"/>
                      <a:pt x="9324" y="13508"/>
                    </a:cubicBezTo>
                    <a:cubicBezTo>
                      <a:pt x="10175" y="12504"/>
                      <a:pt x="10175" y="12504"/>
                      <a:pt x="11032" y="11507"/>
                    </a:cubicBezTo>
                    <a:lnTo>
                      <a:pt x="11032" y="15758"/>
                    </a:lnTo>
                    <a:cubicBezTo>
                      <a:pt x="11032" y="16462"/>
                      <a:pt x="11883" y="17173"/>
                      <a:pt x="12684" y="17173"/>
                    </a:cubicBezTo>
                    <a:cubicBezTo>
                      <a:pt x="13016" y="17173"/>
                      <a:pt x="13341" y="17048"/>
                      <a:pt x="13591" y="16755"/>
                    </a:cubicBezTo>
                    <a:lnTo>
                      <a:pt x="13591" y="19760"/>
                    </a:lnTo>
                    <a:cubicBezTo>
                      <a:pt x="14305" y="19760"/>
                      <a:pt x="14918" y="20200"/>
                      <a:pt x="15506" y="20200"/>
                    </a:cubicBezTo>
                    <a:cubicBezTo>
                      <a:pt x="15800" y="20200"/>
                      <a:pt x="16082" y="20090"/>
                      <a:pt x="16369" y="19760"/>
                    </a:cubicBezTo>
                    <a:lnTo>
                      <a:pt x="17220" y="18756"/>
                    </a:lnTo>
                    <a:lnTo>
                      <a:pt x="17220" y="19760"/>
                    </a:lnTo>
                    <a:lnTo>
                      <a:pt x="18078" y="20757"/>
                    </a:lnTo>
                    <a:lnTo>
                      <a:pt x="18929" y="20757"/>
                    </a:lnTo>
                    <a:cubicBezTo>
                      <a:pt x="19385" y="21292"/>
                      <a:pt x="19961" y="21600"/>
                      <a:pt x="20399" y="21600"/>
                    </a:cubicBezTo>
                    <a:cubicBezTo>
                      <a:pt x="20987" y="21600"/>
                      <a:pt x="21344" y="21050"/>
                      <a:pt x="20850" y="19760"/>
                    </a:cubicBezTo>
                    <a:lnTo>
                      <a:pt x="20850" y="18756"/>
                    </a:lnTo>
                    <a:cubicBezTo>
                      <a:pt x="20850" y="17759"/>
                      <a:pt x="20850" y="17759"/>
                      <a:pt x="19999" y="17759"/>
                    </a:cubicBezTo>
                    <a:cubicBezTo>
                      <a:pt x="19999" y="14505"/>
                      <a:pt x="19999" y="10503"/>
                      <a:pt x="18078" y="8253"/>
                    </a:cubicBezTo>
                    <a:cubicBezTo>
                      <a:pt x="18078" y="7755"/>
                      <a:pt x="17865" y="7505"/>
                      <a:pt x="17540" y="7505"/>
                    </a:cubicBezTo>
                    <a:cubicBezTo>
                      <a:pt x="17220" y="7505"/>
                      <a:pt x="16795" y="7755"/>
                      <a:pt x="16369" y="8253"/>
                    </a:cubicBezTo>
                    <a:cubicBezTo>
                      <a:pt x="16369" y="7256"/>
                      <a:pt x="16369" y="6252"/>
                      <a:pt x="15512" y="5255"/>
                    </a:cubicBezTo>
                    <a:cubicBezTo>
                      <a:pt x="14943" y="5255"/>
                      <a:pt x="14280" y="4808"/>
                      <a:pt x="13648" y="4808"/>
                    </a:cubicBezTo>
                    <a:cubicBezTo>
                      <a:pt x="13328" y="4808"/>
                      <a:pt x="13022" y="4918"/>
                      <a:pt x="12740" y="5255"/>
                    </a:cubicBezTo>
                    <a:cubicBezTo>
                      <a:pt x="12740" y="4251"/>
                      <a:pt x="12740" y="2001"/>
                      <a:pt x="11883" y="2001"/>
                    </a:cubicBezTo>
                    <a:cubicBezTo>
                      <a:pt x="11458" y="1503"/>
                      <a:pt x="11032" y="1253"/>
                      <a:pt x="10600" y="1253"/>
                    </a:cubicBezTo>
                    <a:cubicBezTo>
                      <a:pt x="10175" y="1253"/>
                      <a:pt x="9749" y="1503"/>
                      <a:pt x="9324" y="2001"/>
                    </a:cubicBezTo>
                    <a:cubicBezTo>
                      <a:pt x="9324" y="2001"/>
                      <a:pt x="9324" y="3254"/>
                      <a:pt x="8254" y="4251"/>
                    </a:cubicBezTo>
                    <a:cubicBezTo>
                      <a:pt x="8254" y="3254"/>
                      <a:pt x="7403" y="2001"/>
                      <a:pt x="6546" y="1004"/>
                    </a:cubicBezTo>
                    <a:cubicBezTo>
                      <a:pt x="6546" y="1004"/>
                      <a:pt x="5695" y="1004"/>
                      <a:pt x="4837" y="2001"/>
                    </a:cubicBezTo>
                    <a:cubicBezTo>
                      <a:pt x="4837" y="3254"/>
                      <a:pt x="4837" y="5255"/>
                      <a:pt x="3986" y="7256"/>
                    </a:cubicBezTo>
                    <a:cubicBezTo>
                      <a:pt x="3986" y="4251"/>
                      <a:pt x="2916" y="2001"/>
                      <a:pt x="2059" y="0"/>
                    </a:cubicBezTo>
                    <a:close/>
                  </a:path>
                </a:pathLst>
              </a:custGeom>
              <a:solidFill>
                <a:srgbClr val="64351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219" name="Google Shape;354;p28"/>
              <p:cNvSpPr/>
              <p:nvPr/>
            </p:nvSpPr>
            <p:spPr>
              <a:xfrm>
                <a:off x="327290" y="92525"/>
                <a:ext cx="44329" cy="265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319" h="21600" extrusionOk="0">
                    <a:moveTo>
                      <a:pt x="2160" y="0"/>
                    </a:moveTo>
                    <a:cubicBezTo>
                      <a:pt x="449" y="0"/>
                      <a:pt x="-1420" y="4562"/>
                      <a:pt x="1610" y="7071"/>
                    </a:cubicBezTo>
                    <a:cubicBezTo>
                      <a:pt x="3284" y="13298"/>
                      <a:pt x="6619" y="13298"/>
                      <a:pt x="8280" y="17198"/>
                    </a:cubicBezTo>
                    <a:cubicBezTo>
                      <a:pt x="10370" y="17198"/>
                      <a:pt x="13705" y="17198"/>
                      <a:pt x="15366" y="20300"/>
                    </a:cubicBezTo>
                    <a:cubicBezTo>
                      <a:pt x="15855" y="21212"/>
                      <a:pt x="16527" y="21600"/>
                      <a:pt x="17175" y="21600"/>
                    </a:cubicBezTo>
                    <a:cubicBezTo>
                      <a:pt x="18738" y="21600"/>
                      <a:pt x="20180" y="19388"/>
                      <a:pt x="18702" y="17198"/>
                    </a:cubicBezTo>
                    <a:lnTo>
                      <a:pt x="18702" y="13298"/>
                    </a:lnTo>
                    <a:lnTo>
                      <a:pt x="17040" y="13298"/>
                    </a:lnTo>
                    <a:lnTo>
                      <a:pt x="17040" y="10196"/>
                    </a:lnTo>
                    <a:cubicBezTo>
                      <a:pt x="15366" y="7071"/>
                      <a:pt x="13705" y="3969"/>
                      <a:pt x="12031" y="3969"/>
                    </a:cubicBezTo>
                    <a:cubicBezTo>
                      <a:pt x="12031" y="3969"/>
                      <a:pt x="10370" y="3969"/>
                      <a:pt x="10370" y="7071"/>
                    </a:cubicBezTo>
                    <a:cubicBezTo>
                      <a:pt x="8280" y="3969"/>
                      <a:pt x="6619" y="3969"/>
                      <a:pt x="4945" y="844"/>
                    </a:cubicBezTo>
                    <a:lnTo>
                      <a:pt x="3284" y="844"/>
                    </a:lnTo>
                    <a:cubicBezTo>
                      <a:pt x="2954" y="251"/>
                      <a:pt x="2563" y="0"/>
                      <a:pt x="2160" y="0"/>
                    </a:cubicBezTo>
                    <a:close/>
                  </a:path>
                </a:pathLst>
              </a:custGeom>
              <a:solidFill>
                <a:srgbClr val="64351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220" name="Google Shape;355;p28"/>
              <p:cNvSpPr/>
              <p:nvPr/>
            </p:nvSpPr>
            <p:spPr>
              <a:xfrm>
                <a:off x="329401" y="32355"/>
                <a:ext cx="108724" cy="7556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268" h="21600" extrusionOk="0">
                    <a:moveTo>
                      <a:pt x="12494" y="0"/>
                    </a:moveTo>
                    <a:cubicBezTo>
                      <a:pt x="12066" y="0"/>
                      <a:pt x="11622" y="80"/>
                      <a:pt x="11162" y="273"/>
                    </a:cubicBezTo>
                    <a:cubicBezTo>
                      <a:pt x="10416" y="273"/>
                      <a:pt x="10416" y="273"/>
                      <a:pt x="10416" y="1363"/>
                    </a:cubicBezTo>
                    <a:cubicBezTo>
                      <a:pt x="9665" y="273"/>
                      <a:pt x="8919" y="273"/>
                      <a:pt x="7981" y="273"/>
                    </a:cubicBezTo>
                    <a:cubicBezTo>
                      <a:pt x="4987" y="273"/>
                      <a:pt x="3304" y="273"/>
                      <a:pt x="310" y="2733"/>
                    </a:cubicBezTo>
                    <a:cubicBezTo>
                      <a:pt x="-332" y="2733"/>
                      <a:pt x="129" y="5146"/>
                      <a:pt x="743" y="5146"/>
                    </a:cubicBezTo>
                    <a:cubicBezTo>
                      <a:pt x="847" y="5146"/>
                      <a:pt x="951" y="5073"/>
                      <a:pt x="1061" y="4921"/>
                    </a:cubicBezTo>
                    <a:cubicBezTo>
                      <a:pt x="2646" y="4144"/>
                      <a:pt x="4329" y="3374"/>
                      <a:pt x="6303" y="3374"/>
                    </a:cubicBezTo>
                    <a:cubicBezTo>
                      <a:pt x="7120" y="3374"/>
                      <a:pt x="7987" y="3502"/>
                      <a:pt x="8919" y="3823"/>
                    </a:cubicBezTo>
                    <a:cubicBezTo>
                      <a:pt x="10416" y="3823"/>
                      <a:pt x="11162" y="6011"/>
                      <a:pt x="12659" y="6011"/>
                    </a:cubicBezTo>
                    <a:cubicBezTo>
                      <a:pt x="13596" y="6011"/>
                      <a:pt x="14342" y="4921"/>
                      <a:pt x="14342" y="3823"/>
                    </a:cubicBezTo>
                    <a:cubicBezTo>
                      <a:pt x="16590" y="7109"/>
                      <a:pt x="18274" y="15036"/>
                      <a:pt x="18274" y="18594"/>
                    </a:cubicBezTo>
                    <a:cubicBezTo>
                      <a:pt x="18274" y="19684"/>
                      <a:pt x="18274" y="20782"/>
                      <a:pt x="19020" y="20782"/>
                    </a:cubicBezTo>
                    <a:lnTo>
                      <a:pt x="18274" y="20782"/>
                    </a:lnTo>
                    <a:cubicBezTo>
                      <a:pt x="18647" y="21327"/>
                      <a:pt x="19206" y="21600"/>
                      <a:pt x="19771" y="21600"/>
                    </a:cubicBezTo>
                    <a:cubicBezTo>
                      <a:pt x="20330" y="21600"/>
                      <a:pt x="20895" y="21327"/>
                      <a:pt x="21268" y="20782"/>
                    </a:cubicBezTo>
                    <a:lnTo>
                      <a:pt x="21268" y="17496"/>
                    </a:lnTo>
                    <a:cubicBezTo>
                      <a:pt x="20517" y="17496"/>
                      <a:pt x="20517" y="16406"/>
                      <a:pt x="20517" y="16406"/>
                    </a:cubicBezTo>
                    <a:cubicBezTo>
                      <a:pt x="19831" y="10147"/>
                      <a:pt x="17111" y="0"/>
                      <a:pt x="12494" y="0"/>
                    </a:cubicBezTo>
                    <a:close/>
                  </a:path>
                </a:pathLst>
              </a:custGeom>
              <a:solidFill>
                <a:srgbClr val="64351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221" name="Google Shape;356;p28"/>
              <p:cNvSpPr/>
              <p:nvPr/>
            </p:nvSpPr>
            <p:spPr>
              <a:xfrm>
                <a:off x="97382" y="11636"/>
                <a:ext cx="169518" cy="1449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916" h="21600" extrusionOk="0">
                    <a:moveTo>
                      <a:pt x="18516" y="0"/>
                    </a:moveTo>
                    <a:cubicBezTo>
                      <a:pt x="18204" y="0"/>
                      <a:pt x="17966" y="439"/>
                      <a:pt x="17966" y="948"/>
                    </a:cubicBezTo>
                    <a:cubicBezTo>
                      <a:pt x="17603" y="673"/>
                      <a:pt x="17312" y="506"/>
                      <a:pt x="17056" y="506"/>
                    </a:cubicBezTo>
                    <a:cubicBezTo>
                      <a:pt x="16641" y="506"/>
                      <a:pt x="16323" y="944"/>
                      <a:pt x="15960" y="2089"/>
                    </a:cubicBezTo>
                    <a:cubicBezTo>
                      <a:pt x="15960" y="1517"/>
                      <a:pt x="15960" y="948"/>
                      <a:pt x="15486" y="948"/>
                    </a:cubicBezTo>
                    <a:cubicBezTo>
                      <a:pt x="15344" y="735"/>
                      <a:pt x="15202" y="648"/>
                      <a:pt x="15064" y="648"/>
                    </a:cubicBezTo>
                    <a:cubicBezTo>
                      <a:pt x="14732" y="648"/>
                      <a:pt x="14400" y="1116"/>
                      <a:pt x="14071" y="1517"/>
                    </a:cubicBezTo>
                    <a:lnTo>
                      <a:pt x="14071" y="2089"/>
                    </a:lnTo>
                    <a:lnTo>
                      <a:pt x="13597" y="1517"/>
                    </a:lnTo>
                    <a:lnTo>
                      <a:pt x="12535" y="1517"/>
                    </a:lnTo>
                    <a:cubicBezTo>
                      <a:pt x="12065" y="2089"/>
                      <a:pt x="12065" y="2657"/>
                      <a:pt x="12065" y="3230"/>
                    </a:cubicBezTo>
                    <a:cubicBezTo>
                      <a:pt x="11591" y="2657"/>
                      <a:pt x="10647" y="1517"/>
                      <a:pt x="9585" y="1517"/>
                    </a:cubicBezTo>
                    <a:cubicBezTo>
                      <a:pt x="9585" y="1517"/>
                      <a:pt x="9115" y="2089"/>
                      <a:pt x="9115" y="2657"/>
                    </a:cubicBezTo>
                    <a:lnTo>
                      <a:pt x="9115" y="4512"/>
                    </a:lnTo>
                    <a:lnTo>
                      <a:pt x="8641" y="3798"/>
                    </a:lnTo>
                    <a:cubicBezTo>
                      <a:pt x="8451" y="3568"/>
                      <a:pt x="8264" y="3434"/>
                      <a:pt x="8067" y="3434"/>
                    </a:cubicBezTo>
                    <a:cubicBezTo>
                      <a:pt x="7773" y="3434"/>
                      <a:pt x="7461" y="3739"/>
                      <a:pt x="7105" y="4512"/>
                    </a:cubicBezTo>
                    <a:cubicBezTo>
                      <a:pt x="6673" y="6083"/>
                      <a:pt x="7036" y="7779"/>
                      <a:pt x="7558" y="9818"/>
                    </a:cubicBezTo>
                    <a:cubicBezTo>
                      <a:pt x="7382" y="9425"/>
                      <a:pt x="7105" y="9037"/>
                      <a:pt x="7105" y="8644"/>
                    </a:cubicBezTo>
                    <a:cubicBezTo>
                      <a:pt x="6635" y="8076"/>
                      <a:pt x="6161" y="7362"/>
                      <a:pt x="5691" y="6793"/>
                    </a:cubicBezTo>
                    <a:cubicBezTo>
                      <a:pt x="5552" y="6626"/>
                      <a:pt x="5362" y="6555"/>
                      <a:pt x="5165" y="6555"/>
                    </a:cubicBezTo>
                    <a:cubicBezTo>
                      <a:pt x="4687" y="6555"/>
                      <a:pt x="4155" y="6960"/>
                      <a:pt x="4155" y="7362"/>
                    </a:cubicBezTo>
                    <a:lnTo>
                      <a:pt x="4155" y="9217"/>
                    </a:lnTo>
                    <a:cubicBezTo>
                      <a:pt x="4016" y="9049"/>
                      <a:pt x="3878" y="8978"/>
                      <a:pt x="3754" y="8978"/>
                    </a:cubicBezTo>
                    <a:cubicBezTo>
                      <a:pt x="3449" y="8978"/>
                      <a:pt x="3211" y="9384"/>
                      <a:pt x="3211" y="9785"/>
                    </a:cubicBezTo>
                    <a:cubicBezTo>
                      <a:pt x="3684" y="10357"/>
                      <a:pt x="3684" y="10925"/>
                      <a:pt x="3684" y="11640"/>
                    </a:cubicBezTo>
                    <a:cubicBezTo>
                      <a:pt x="3684" y="11640"/>
                      <a:pt x="3211" y="12208"/>
                      <a:pt x="3211" y="12780"/>
                    </a:cubicBezTo>
                    <a:cubicBezTo>
                      <a:pt x="3211" y="13349"/>
                      <a:pt x="3684" y="13921"/>
                      <a:pt x="3684" y="14489"/>
                    </a:cubicBezTo>
                    <a:cubicBezTo>
                      <a:pt x="2740" y="13349"/>
                      <a:pt x="2266" y="11640"/>
                      <a:pt x="1204" y="10925"/>
                    </a:cubicBezTo>
                    <a:cubicBezTo>
                      <a:pt x="969" y="10641"/>
                      <a:pt x="734" y="10499"/>
                      <a:pt x="558" y="10499"/>
                    </a:cubicBezTo>
                    <a:cubicBezTo>
                      <a:pt x="378" y="10499"/>
                      <a:pt x="260" y="10641"/>
                      <a:pt x="260" y="10925"/>
                    </a:cubicBezTo>
                    <a:cubicBezTo>
                      <a:pt x="-684" y="12208"/>
                      <a:pt x="1204" y="17485"/>
                      <a:pt x="1796" y="18767"/>
                    </a:cubicBezTo>
                    <a:cubicBezTo>
                      <a:pt x="1796" y="19051"/>
                      <a:pt x="2031" y="19194"/>
                      <a:pt x="2266" y="19194"/>
                    </a:cubicBezTo>
                    <a:cubicBezTo>
                      <a:pt x="2505" y="19194"/>
                      <a:pt x="2740" y="19051"/>
                      <a:pt x="2740" y="18767"/>
                    </a:cubicBezTo>
                    <a:cubicBezTo>
                      <a:pt x="2266" y="17485"/>
                      <a:pt x="2266" y="15772"/>
                      <a:pt x="1796" y="14489"/>
                    </a:cubicBezTo>
                    <a:lnTo>
                      <a:pt x="1796" y="13349"/>
                    </a:lnTo>
                    <a:cubicBezTo>
                      <a:pt x="2266" y="14489"/>
                      <a:pt x="2740" y="15772"/>
                      <a:pt x="3211" y="16344"/>
                    </a:cubicBezTo>
                    <a:lnTo>
                      <a:pt x="3211" y="16912"/>
                    </a:lnTo>
                    <a:cubicBezTo>
                      <a:pt x="3211" y="18053"/>
                      <a:pt x="2266" y="20476"/>
                      <a:pt x="3684" y="21049"/>
                    </a:cubicBezTo>
                    <a:cubicBezTo>
                      <a:pt x="4016" y="21450"/>
                      <a:pt x="4335" y="21600"/>
                      <a:pt x="4636" y="21600"/>
                    </a:cubicBezTo>
                    <a:cubicBezTo>
                      <a:pt x="5289" y="21600"/>
                      <a:pt x="5839" y="20869"/>
                      <a:pt x="6161" y="20476"/>
                    </a:cubicBezTo>
                    <a:cubicBezTo>
                      <a:pt x="6635" y="18767"/>
                      <a:pt x="8641" y="16912"/>
                      <a:pt x="8641" y="14489"/>
                    </a:cubicBezTo>
                    <a:cubicBezTo>
                      <a:pt x="8641" y="13921"/>
                      <a:pt x="8170" y="13349"/>
                      <a:pt x="8170" y="12780"/>
                    </a:cubicBezTo>
                    <a:cubicBezTo>
                      <a:pt x="9115" y="12780"/>
                      <a:pt x="9115" y="10357"/>
                      <a:pt x="9115" y="8644"/>
                    </a:cubicBezTo>
                    <a:cubicBezTo>
                      <a:pt x="9585" y="9785"/>
                      <a:pt x="10059" y="10925"/>
                      <a:pt x="10647" y="12208"/>
                    </a:cubicBezTo>
                    <a:cubicBezTo>
                      <a:pt x="10647" y="12647"/>
                      <a:pt x="10854" y="12830"/>
                      <a:pt x="11110" y="12830"/>
                    </a:cubicBezTo>
                    <a:cubicBezTo>
                      <a:pt x="11522" y="12830"/>
                      <a:pt x="12065" y="12346"/>
                      <a:pt x="12065" y="11640"/>
                    </a:cubicBezTo>
                    <a:cubicBezTo>
                      <a:pt x="12065" y="9785"/>
                      <a:pt x="11591" y="8076"/>
                      <a:pt x="11121" y="5653"/>
                    </a:cubicBezTo>
                    <a:cubicBezTo>
                      <a:pt x="12065" y="7362"/>
                      <a:pt x="12065" y="9217"/>
                      <a:pt x="13009" y="10357"/>
                    </a:cubicBezTo>
                    <a:cubicBezTo>
                      <a:pt x="13009" y="10884"/>
                      <a:pt x="13269" y="11076"/>
                      <a:pt x="13576" y="11076"/>
                    </a:cubicBezTo>
                    <a:cubicBezTo>
                      <a:pt x="14012" y="11076"/>
                      <a:pt x="14541" y="10691"/>
                      <a:pt x="14541" y="10357"/>
                    </a:cubicBezTo>
                    <a:lnTo>
                      <a:pt x="14541" y="8076"/>
                    </a:lnTo>
                    <a:cubicBezTo>
                      <a:pt x="14732" y="8302"/>
                      <a:pt x="15091" y="8439"/>
                      <a:pt x="15413" y="8439"/>
                    </a:cubicBezTo>
                    <a:cubicBezTo>
                      <a:pt x="15901" y="8439"/>
                      <a:pt x="16312" y="8130"/>
                      <a:pt x="15960" y="7362"/>
                    </a:cubicBezTo>
                    <a:lnTo>
                      <a:pt x="15960" y="5653"/>
                    </a:lnTo>
                    <a:cubicBezTo>
                      <a:pt x="16133" y="5820"/>
                      <a:pt x="16333" y="5887"/>
                      <a:pt x="16534" y="5887"/>
                    </a:cubicBezTo>
                    <a:cubicBezTo>
                      <a:pt x="17021" y="5887"/>
                      <a:pt x="17492" y="5486"/>
                      <a:pt x="17492" y="5080"/>
                    </a:cubicBezTo>
                    <a:cubicBezTo>
                      <a:pt x="17492" y="4170"/>
                      <a:pt x="17492" y="3330"/>
                      <a:pt x="17831" y="3330"/>
                    </a:cubicBezTo>
                    <a:cubicBezTo>
                      <a:pt x="17969" y="3330"/>
                      <a:pt x="18163" y="3468"/>
                      <a:pt x="18436" y="3798"/>
                    </a:cubicBezTo>
                    <a:lnTo>
                      <a:pt x="19498" y="3798"/>
                    </a:lnTo>
                    <a:cubicBezTo>
                      <a:pt x="19498" y="4307"/>
                      <a:pt x="19740" y="4742"/>
                      <a:pt x="20051" y="4742"/>
                    </a:cubicBezTo>
                    <a:cubicBezTo>
                      <a:pt x="20172" y="4742"/>
                      <a:pt x="20307" y="4675"/>
                      <a:pt x="20442" y="4512"/>
                    </a:cubicBezTo>
                    <a:lnTo>
                      <a:pt x="20916" y="4512"/>
                    </a:lnTo>
                    <a:lnTo>
                      <a:pt x="20916" y="3230"/>
                    </a:lnTo>
                    <a:cubicBezTo>
                      <a:pt x="20916" y="2089"/>
                      <a:pt x="19972" y="234"/>
                      <a:pt x="18910" y="234"/>
                    </a:cubicBezTo>
                    <a:cubicBezTo>
                      <a:pt x="18775" y="71"/>
                      <a:pt x="18640" y="0"/>
                      <a:pt x="18516" y="0"/>
                    </a:cubicBezTo>
                    <a:close/>
                  </a:path>
                </a:pathLst>
              </a:custGeom>
              <a:solidFill>
                <a:srgbClr val="64351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222" name="Google Shape;357;p28"/>
              <p:cNvSpPr/>
              <p:nvPr/>
            </p:nvSpPr>
            <p:spPr>
              <a:xfrm>
                <a:off x="177938" y="55375"/>
                <a:ext cx="66000" cy="4584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189" h="21600" extrusionOk="0">
                    <a:moveTo>
                      <a:pt x="6598" y="0"/>
                    </a:moveTo>
                    <a:cubicBezTo>
                      <a:pt x="4146" y="0"/>
                      <a:pt x="1359" y="5403"/>
                      <a:pt x="296" y="6724"/>
                    </a:cubicBezTo>
                    <a:cubicBezTo>
                      <a:pt x="-536" y="9274"/>
                      <a:pt x="536" y="11824"/>
                      <a:pt x="1651" y="11824"/>
                    </a:cubicBezTo>
                    <a:cubicBezTo>
                      <a:pt x="2114" y="11824"/>
                      <a:pt x="2585" y="11388"/>
                      <a:pt x="2928" y="10331"/>
                    </a:cubicBezTo>
                    <a:cubicBezTo>
                      <a:pt x="2928" y="8534"/>
                      <a:pt x="4094" y="6724"/>
                      <a:pt x="5269" y="6724"/>
                    </a:cubicBezTo>
                    <a:lnTo>
                      <a:pt x="5269" y="16197"/>
                    </a:lnTo>
                    <a:lnTo>
                      <a:pt x="6435" y="16197"/>
                    </a:lnTo>
                    <a:lnTo>
                      <a:pt x="6435" y="17993"/>
                    </a:lnTo>
                    <a:cubicBezTo>
                      <a:pt x="6435" y="19803"/>
                      <a:pt x="9068" y="21600"/>
                      <a:pt x="10243" y="21600"/>
                    </a:cubicBezTo>
                    <a:cubicBezTo>
                      <a:pt x="12112" y="21600"/>
                      <a:pt x="14924" y="19301"/>
                      <a:pt x="16571" y="19301"/>
                    </a:cubicBezTo>
                    <a:cubicBezTo>
                      <a:pt x="16982" y="19301"/>
                      <a:pt x="17317" y="19447"/>
                      <a:pt x="17557" y="19803"/>
                    </a:cubicBezTo>
                    <a:cubicBezTo>
                      <a:pt x="17557" y="19803"/>
                      <a:pt x="19898" y="19803"/>
                      <a:pt x="19898" y="17993"/>
                    </a:cubicBezTo>
                    <a:cubicBezTo>
                      <a:pt x="19898" y="12141"/>
                      <a:pt x="21064" y="6724"/>
                      <a:pt x="18723" y="2669"/>
                    </a:cubicBezTo>
                    <a:cubicBezTo>
                      <a:pt x="18389" y="2153"/>
                      <a:pt x="18054" y="1929"/>
                      <a:pt x="17746" y="1929"/>
                    </a:cubicBezTo>
                    <a:cubicBezTo>
                      <a:pt x="16982" y="1929"/>
                      <a:pt x="16382" y="3316"/>
                      <a:pt x="16382" y="4928"/>
                    </a:cubicBezTo>
                    <a:lnTo>
                      <a:pt x="16382" y="13938"/>
                    </a:lnTo>
                    <a:lnTo>
                      <a:pt x="12583" y="13938"/>
                    </a:lnTo>
                    <a:cubicBezTo>
                      <a:pt x="11409" y="16197"/>
                      <a:pt x="11409" y="16197"/>
                      <a:pt x="10243" y="16197"/>
                    </a:cubicBezTo>
                    <a:cubicBezTo>
                      <a:pt x="12583" y="13938"/>
                      <a:pt x="13750" y="10331"/>
                      <a:pt x="13750" y="10331"/>
                    </a:cubicBezTo>
                    <a:cubicBezTo>
                      <a:pt x="14684" y="7451"/>
                      <a:pt x="14127" y="4280"/>
                      <a:pt x="12661" y="4280"/>
                    </a:cubicBezTo>
                    <a:cubicBezTo>
                      <a:pt x="12301" y="4280"/>
                      <a:pt x="11880" y="4479"/>
                      <a:pt x="11409" y="4928"/>
                    </a:cubicBezTo>
                    <a:cubicBezTo>
                      <a:pt x="11409" y="4928"/>
                      <a:pt x="10243" y="6724"/>
                      <a:pt x="9068" y="6724"/>
                    </a:cubicBezTo>
                    <a:cubicBezTo>
                      <a:pt x="10243" y="6724"/>
                      <a:pt x="10243" y="4928"/>
                      <a:pt x="9068" y="2669"/>
                    </a:cubicBezTo>
                    <a:cubicBezTo>
                      <a:pt x="8365" y="727"/>
                      <a:pt x="7507" y="0"/>
                      <a:pt x="6598" y="0"/>
                    </a:cubicBezTo>
                    <a:close/>
                  </a:path>
                </a:pathLst>
              </a:custGeom>
              <a:solidFill>
                <a:srgbClr val="64351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223" name="Google Shape;358;p28"/>
              <p:cNvSpPr/>
              <p:nvPr/>
            </p:nvSpPr>
            <p:spPr>
              <a:xfrm>
                <a:off x="55505" y="24869"/>
                <a:ext cx="129734" cy="1232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228" h="21600" extrusionOk="0">
                    <a:moveTo>
                      <a:pt x="19435" y="0"/>
                    </a:moveTo>
                    <a:cubicBezTo>
                      <a:pt x="17944" y="0"/>
                      <a:pt x="16775" y="1573"/>
                      <a:pt x="15022" y="2148"/>
                    </a:cubicBezTo>
                    <a:cubicBezTo>
                      <a:pt x="14398" y="2988"/>
                      <a:pt x="13146" y="4330"/>
                      <a:pt x="11738" y="4998"/>
                    </a:cubicBezTo>
                    <a:lnTo>
                      <a:pt x="10486" y="4998"/>
                    </a:lnTo>
                    <a:cubicBezTo>
                      <a:pt x="10486" y="4998"/>
                      <a:pt x="9857" y="4998"/>
                      <a:pt x="9234" y="5672"/>
                    </a:cubicBezTo>
                    <a:cubicBezTo>
                      <a:pt x="8844" y="5332"/>
                      <a:pt x="8646" y="5165"/>
                      <a:pt x="8472" y="5165"/>
                    </a:cubicBezTo>
                    <a:cubicBezTo>
                      <a:pt x="8293" y="5165"/>
                      <a:pt x="8137" y="5332"/>
                      <a:pt x="7825" y="5672"/>
                    </a:cubicBezTo>
                    <a:cubicBezTo>
                      <a:pt x="7197" y="6340"/>
                      <a:pt x="5945" y="7180"/>
                      <a:pt x="5321" y="7849"/>
                    </a:cubicBezTo>
                    <a:cubicBezTo>
                      <a:pt x="4537" y="8522"/>
                      <a:pt x="4537" y="8522"/>
                      <a:pt x="4537" y="9190"/>
                    </a:cubicBezTo>
                    <a:lnTo>
                      <a:pt x="4537" y="9864"/>
                    </a:lnTo>
                    <a:cubicBezTo>
                      <a:pt x="3913" y="11373"/>
                      <a:pt x="2660" y="12041"/>
                      <a:pt x="2032" y="13383"/>
                    </a:cubicBezTo>
                    <a:cubicBezTo>
                      <a:pt x="1408" y="16233"/>
                      <a:pt x="624" y="18248"/>
                      <a:pt x="0" y="21099"/>
                    </a:cubicBezTo>
                    <a:cubicBezTo>
                      <a:pt x="0" y="21433"/>
                      <a:pt x="349" y="21600"/>
                      <a:pt x="780" y="21600"/>
                    </a:cubicBezTo>
                    <a:cubicBezTo>
                      <a:pt x="1211" y="21600"/>
                      <a:pt x="1720" y="21433"/>
                      <a:pt x="2032" y="21099"/>
                    </a:cubicBezTo>
                    <a:cubicBezTo>
                      <a:pt x="2660" y="18248"/>
                      <a:pt x="3284" y="16233"/>
                      <a:pt x="4537" y="13383"/>
                    </a:cubicBezTo>
                    <a:cubicBezTo>
                      <a:pt x="5321" y="12041"/>
                      <a:pt x="5945" y="11373"/>
                      <a:pt x="6573" y="10532"/>
                    </a:cubicBezTo>
                    <a:lnTo>
                      <a:pt x="7825" y="10532"/>
                    </a:lnTo>
                    <a:cubicBezTo>
                      <a:pt x="9857" y="9864"/>
                      <a:pt x="11110" y="8522"/>
                      <a:pt x="12362" y="7180"/>
                    </a:cubicBezTo>
                    <a:cubicBezTo>
                      <a:pt x="13770" y="6340"/>
                      <a:pt x="15022" y="4998"/>
                      <a:pt x="16275" y="3657"/>
                    </a:cubicBezTo>
                    <a:cubicBezTo>
                      <a:pt x="16275" y="3657"/>
                      <a:pt x="16275" y="4330"/>
                      <a:pt x="17059" y="4330"/>
                    </a:cubicBezTo>
                    <a:lnTo>
                      <a:pt x="18311" y="4330"/>
                    </a:lnTo>
                    <a:cubicBezTo>
                      <a:pt x="18940" y="4330"/>
                      <a:pt x="19563" y="3657"/>
                      <a:pt x="19563" y="2988"/>
                    </a:cubicBezTo>
                    <a:cubicBezTo>
                      <a:pt x="20192" y="2988"/>
                      <a:pt x="20972" y="2148"/>
                      <a:pt x="20972" y="1479"/>
                    </a:cubicBezTo>
                    <a:cubicBezTo>
                      <a:pt x="21600" y="806"/>
                      <a:pt x="20972" y="138"/>
                      <a:pt x="20192" y="138"/>
                    </a:cubicBezTo>
                    <a:cubicBezTo>
                      <a:pt x="19926" y="44"/>
                      <a:pt x="19678" y="0"/>
                      <a:pt x="19435" y="0"/>
                    </a:cubicBezTo>
                    <a:close/>
                  </a:path>
                </a:pathLst>
              </a:custGeom>
              <a:solidFill>
                <a:srgbClr val="64351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224" name="Google Shape;359;p28"/>
              <p:cNvSpPr/>
              <p:nvPr/>
            </p:nvSpPr>
            <p:spPr>
              <a:xfrm>
                <a:off x="32546" y="73487"/>
                <a:ext cx="110953" cy="995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416" h="21600" extrusionOk="0">
                    <a:moveTo>
                      <a:pt x="6093" y="12045"/>
                    </a:moveTo>
                    <a:cubicBezTo>
                      <a:pt x="6093" y="12872"/>
                      <a:pt x="6828" y="12872"/>
                      <a:pt x="6828" y="13913"/>
                    </a:cubicBezTo>
                    <a:lnTo>
                      <a:pt x="6093" y="13913"/>
                    </a:lnTo>
                    <a:lnTo>
                      <a:pt x="5167" y="12872"/>
                    </a:lnTo>
                    <a:cubicBezTo>
                      <a:pt x="6093" y="12872"/>
                      <a:pt x="6093" y="12045"/>
                      <a:pt x="6093" y="12045"/>
                    </a:cubicBezTo>
                    <a:close/>
                    <a:moveTo>
                      <a:pt x="12185" y="14747"/>
                    </a:moveTo>
                    <a:cubicBezTo>
                      <a:pt x="12185" y="16402"/>
                      <a:pt x="11444" y="17236"/>
                      <a:pt x="11444" y="18064"/>
                    </a:cubicBezTo>
                    <a:cubicBezTo>
                      <a:pt x="11444" y="17236"/>
                      <a:pt x="10708" y="16402"/>
                      <a:pt x="10708" y="15575"/>
                    </a:cubicBezTo>
                    <a:lnTo>
                      <a:pt x="11444" y="15575"/>
                    </a:lnTo>
                    <a:cubicBezTo>
                      <a:pt x="11444" y="15575"/>
                      <a:pt x="11444" y="14747"/>
                      <a:pt x="12185" y="14747"/>
                    </a:cubicBezTo>
                    <a:close/>
                    <a:moveTo>
                      <a:pt x="17536" y="0"/>
                    </a:moveTo>
                    <a:cubicBezTo>
                      <a:pt x="16801" y="0"/>
                      <a:pt x="16059" y="0"/>
                      <a:pt x="16059" y="828"/>
                    </a:cubicBezTo>
                    <a:cubicBezTo>
                      <a:pt x="15323" y="2489"/>
                      <a:pt x="16059" y="4358"/>
                      <a:pt x="16059" y="5192"/>
                    </a:cubicBezTo>
                    <a:lnTo>
                      <a:pt x="15323" y="5192"/>
                    </a:lnTo>
                    <a:cubicBezTo>
                      <a:pt x="14398" y="5192"/>
                      <a:pt x="13662" y="3530"/>
                      <a:pt x="12921" y="3530"/>
                    </a:cubicBezTo>
                    <a:cubicBezTo>
                      <a:pt x="12921" y="3220"/>
                      <a:pt x="12791" y="3092"/>
                      <a:pt x="12607" y="3092"/>
                    </a:cubicBezTo>
                    <a:cubicBezTo>
                      <a:pt x="12169" y="3092"/>
                      <a:pt x="11444" y="3780"/>
                      <a:pt x="11444" y="4358"/>
                    </a:cubicBezTo>
                    <a:lnTo>
                      <a:pt x="11444" y="5192"/>
                    </a:lnTo>
                    <a:cubicBezTo>
                      <a:pt x="11444" y="4358"/>
                      <a:pt x="10708" y="4358"/>
                      <a:pt x="10708" y="4358"/>
                    </a:cubicBezTo>
                    <a:cubicBezTo>
                      <a:pt x="10437" y="4114"/>
                      <a:pt x="10118" y="4017"/>
                      <a:pt x="9821" y="4017"/>
                    </a:cubicBezTo>
                    <a:cubicBezTo>
                      <a:pt x="9106" y="4017"/>
                      <a:pt x="8522" y="4601"/>
                      <a:pt x="9047" y="5192"/>
                    </a:cubicBezTo>
                    <a:lnTo>
                      <a:pt x="9047" y="6019"/>
                    </a:lnTo>
                    <a:lnTo>
                      <a:pt x="8306" y="6019"/>
                    </a:lnTo>
                    <a:cubicBezTo>
                      <a:pt x="7570" y="6019"/>
                      <a:pt x="6828" y="6853"/>
                      <a:pt x="6828" y="6853"/>
                    </a:cubicBezTo>
                    <a:cubicBezTo>
                      <a:pt x="6093" y="7681"/>
                      <a:pt x="5167" y="7681"/>
                      <a:pt x="5167" y="8722"/>
                    </a:cubicBezTo>
                    <a:cubicBezTo>
                      <a:pt x="4431" y="8722"/>
                      <a:pt x="4431" y="9549"/>
                      <a:pt x="4431" y="9549"/>
                    </a:cubicBezTo>
                    <a:cubicBezTo>
                      <a:pt x="2954" y="11211"/>
                      <a:pt x="2213" y="12872"/>
                      <a:pt x="2954" y="14747"/>
                    </a:cubicBezTo>
                    <a:lnTo>
                      <a:pt x="552" y="14747"/>
                    </a:lnTo>
                    <a:cubicBezTo>
                      <a:pt x="-184" y="14747"/>
                      <a:pt x="-184" y="15575"/>
                      <a:pt x="552" y="16402"/>
                    </a:cubicBezTo>
                    <a:lnTo>
                      <a:pt x="5167" y="16402"/>
                    </a:lnTo>
                    <a:cubicBezTo>
                      <a:pt x="6001" y="16822"/>
                      <a:pt x="6601" y="17029"/>
                      <a:pt x="7175" y="17029"/>
                    </a:cubicBezTo>
                    <a:cubicBezTo>
                      <a:pt x="7754" y="17029"/>
                      <a:pt x="8306" y="16822"/>
                      <a:pt x="9047" y="16402"/>
                    </a:cubicBezTo>
                    <a:cubicBezTo>
                      <a:pt x="9783" y="18064"/>
                      <a:pt x="9783" y="19938"/>
                      <a:pt x="10708" y="20766"/>
                    </a:cubicBezTo>
                    <a:cubicBezTo>
                      <a:pt x="11444" y="21600"/>
                      <a:pt x="11444" y="21600"/>
                      <a:pt x="12185" y="21600"/>
                    </a:cubicBezTo>
                    <a:cubicBezTo>
                      <a:pt x="12921" y="20766"/>
                      <a:pt x="13662" y="19105"/>
                      <a:pt x="13662" y="17236"/>
                    </a:cubicBezTo>
                    <a:cubicBezTo>
                      <a:pt x="14398" y="17236"/>
                      <a:pt x="16059" y="17236"/>
                      <a:pt x="15323" y="16402"/>
                    </a:cubicBezTo>
                    <a:lnTo>
                      <a:pt x="15323" y="14747"/>
                    </a:lnTo>
                    <a:lnTo>
                      <a:pt x="16059" y="13913"/>
                    </a:lnTo>
                    <a:cubicBezTo>
                      <a:pt x="16801" y="14747"/>
                      <a:pt x="17536" y="14747"/>
                      <a:pt x="19014" y="14747"/>
                    </a:cubicBezTo>
                    <a:cubicBezTo>
                      <a:pt x="20675" y="13913"/>
                      <a:pt x="21416" y="12045"/>
                      <a:pt x="21416" y="10383"/>
                    </a:cubicBezTo>
                    <a:cubicBezTo>
                      <a:pt x="20675" y="9549"/>
                      <a:pt x="19939" y="8722"/>
                      <a:pt x="18278" y="8722"/>
                    </a:cubicBezTo>
                    <a:lnTo>
                      <a:pt x="18278" y="7681"/>
                    </a:lnTo>
                    <a:cubicBezTo>
                      <a:pt x="21416" y="6853"/>
                      <a:pt x="20675" y="2489"/>
                      <a:pt x="17536" y="0"/>
                    </a:cubicBezTo>
                    <a:close/>
                  </a:path>
                </a:pathLst>
              </a:custGeom>
              <a:solidFill>
                <a:srgbClr val="64351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225" name="Google Shape;360;p28"/>
              <p:cNvSpPr/>
              <p:nvPr/>
            </p:nvSpPr>
            <p:spPr>
              <a:xfrm>
                <a:off x="-1" y="156704"/>
                <a:ext cx="124446" cy="2472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323" h="21600" extrusionOk="0">
                    <a:moveTo>
                      <a:pt x="17412" y="1377"/>
                    </a:moveTo>
                    <a:cubicBezTo>
                      <a:pt x="16710" y="2038"/>
                      <a:pt x="15649" y="2932"/>
                      <a:pt x="15082" y="3513"/>
                    </a:cubicBezTo>
                    <a:cubicBezTo>
                      <a:pt x="15082" y="3344"/>
                      <a:pt x="14876" y="3260"/>
                      <a:pt x="14587" y="3260"/>
                    </a:cubicBezTo>
                    <a:cubicBezTo>
                      <a:pt x="14304" y="3260"/>
                      <a:pt x="13934" y="3344"/>
                      <a:pt x="13607" y="3513"/>
                    </a:cubicBezTo>
                    <a:cubicBezTo>
                      <a:pt x="12296" y="3846"/>
                      <a:pt x="11638" y="4598"/>
                      <a:pt x="10985" y="5267"/>
                    </a:cubicBezTo>
                    <a:lnTo>
                      <a:pt x="10164" y="5267"/>
                    </a:lnTo>
                    <a:cubicBezTo>
                      <a:pt x="10985" y="4598"/>
                      <a:pt x="11638" y="4181"/>
                      <a:pt x="11638" y="3846"/>
                    </a:cubicBezTo>
                    <a:lnTo>
                      <a:pt x="12296" y="3513"/>
                    </a:lnTo>
                    <a:cubicBezTo>
                      <a:pt x="12296" y="3275"/>
                      <a:pt x="11965" y="3040"/>
                      <a:pt x="11542" y="3040"/>
                    </a:cubicBezTo>
                    <a:cubicBezTo>
                      <a:pt x="11369" y="3040"/>
                      <a:pt x="11177" y="3079"/>
                      <a:pt x="10985" y="3177"/>
                    </a:cubicBezTo>
                    <a:cubicBezTo>
                      <a:pt x="11638" y="2844"/>
                      <a:pt x="11638" y="2508"/>
                      <a:pt x="12296" y="1756"/>
                    </a:cubicBezTo>
                    <a:lnTo>
                      <a:pt x="12949" y="1756"/>
                    </a:lnTo>
                    <a:cubicBezTo>
                      <a:pt x="14261" y="1756"/>
                      <a:pt x="15735" y="1423"/>
                      <a:pt x="17047" y="1423"/>
                    </a:cubicBezTo>
                    <a:cubicBezTo>
                      <a:pt x="17200" y="1423"/>
                      <a:pt x="17320" y="1404"/>
                      <a:pt x="17412" y="1377"/>
                    </a:cubicBezTo>
                    <a:close/>
                    <a:moveTo>
                      <a:pt x="8199" y="3846"/>
                    </a:moveTo>
                    <a:cubicBezTo>
                      <a:pt x="8199" y="4181"/>
                      <a:pt x="8199" y="4933"/>
                      <a:pt x="7541" y="5267"/>
                    </a:cubicBezTo>
                    <a:lnTo>
                      <a:pt x="7541" y="5602"/>
                    </a:lnTo>
                    <a:cubicBezTo>
                      <a:pt x="6888" y="6271"/>
                      <a:pt x="6066" y="6687"/>
                      <a:pt x="5413" y="7356"/>
                    </a:cubicBezTo>
                    <a:cubicBezTo>
                      <a:pt x="5413" y="7023"/>
                      <a:pt x="5413" y="6687"/>
                      <a:pt x="6066" y="5935"/>
                    </a:cubicBezTo>
                    <a:cubicBezTo>
                      <a:pt x="6066" y="5602"/>
                      <a:pt x="6888" y="4933"/>
                      <a:pt x="6888" y="4181"/>
                    </a:cubicBezTo>
                    <a:cubicBezTo>
                      <a:pt x="7541" y="4181"/>
                      <a:pt x="7541" y="3846"/>
                      <a:pt x="8199" y="3846"/>
                    </a:cubicBezTo>
                    <a:close/>
                    <a:moveTo>
                      <a:pt x="4102" y="3515"/>
                    </a:moveTo>
                    <a:cubicBezTo>
                      <a:pt x="4097" y="3851"/>
                      <a:pt x="3444" y="4600"/>
                      <a:pt x="3444" y="4933"/>
                    </a:cubicBezTo>
                    <a:cubicBezTo>
                      <a:pt x="3444" y="4933"/>
                      <a:pt x="3444" y="5267"/>
                      <a:pt x="4102" y="5267"/>
                    </a:cubicBezTo>
                    <a:cubicBezTo>
                      <a:pt x="3444" y="5935"/>
                      <a:pt x="3444" y="7023"/>
                      <a:pt x="3444" y="7692"/>
                    </a:cubicBezTo>
                    <a:cubicBezTo>
                      <a:pt x="2791" y="8025"/>
                      <a:pt x="2791" y="8360"/>
                      <a:pt x="2791" y="8777"/>
                    </a:cubicBezTo>
                    <a:lnTo>
                      <a:pt x="2791" y="7692"/>
                    </a:lnTo>
                    <a:cubicBezTo>
                      <a:pt x="1969" y="7023"/>
                      <a:pt x="1311" y="5602"/>
                      <a:pt x="1969" y="4598"/>
                    </a:cubicBezTo>
                    <a:lnTo>
                      <a:pt x="2791" y="4598"/>
                    </a:lnTo>
                    <a:cubicBezTo>
                      <a:pt x="3444" y="4181"/>
                      <a:pt x="4097" y="3848"/>
                      <a:pt x="4102" y="3515"/>
                    </a:cubicBezTo>
                    <a:close/>
                    <a:moveTo>
                      <a:pt x="12949" y="13960"/>
                    </a:moveTo>
                    <a:lnTo>
                      <a:pt x="12296" y="14295"/>
                    </a:lnTo>
                    <a:cubicBezTo>
                      <a:pt x="11638" y="15047"/>
                      <a:pt x="11638" y="15381"/>
                      <a:pt x="10985" y="15716"/>
                    </a:cubicBezTo>
                    <a:cubicBezTo>
                      <a:pt x="11638" y="15381"/>
                      <a:pt x="11638" y="14629"/>
                      <a:pt x="11638" y="14295"/>
                    </a:cubicBezTo>
                    <a:cubicBezTo>
                      <a:pt x="12296" y="14295"/>
                      <a:pt x="12296" y="13960"/>
                      <a:pt x="12296" y="13960"/>
                    </a:cubicBezTo>
                    <a:close/>
                    <a:moveTo>
                      <a:pt x="16393" y="15716"/>
                    </a:moveTo>
                    <a:cubicBezTo>
                      <a:pt x="17047" y="16385"/>
                      <a:pt x="17047" y="17470"/>
                      <a:pt x="17705" y="18139"/>
                    </a:cubicBezTo>
                    <a:cubicBezTo>
                      <a:pt x="17047" y="17806"/>
                      <a:pt x="17047" y="17470"/>
                      <a:pt x="16393" y="17137"/>
                    </a:cubicBezTo>
                    <a:cubicBezTo>
                      <a:pt x="15735" y="16718"/>
                      <a:pt x="15735" y="16385"/>
                      <a:pt x="15735" y="16049"/>
                    </a:cubicBezTo>
                    <a:lnTo>
                      <a:pt x="15735" y="15716"/>
                    </a:lnTo>
                    <a:close/>
                    <a:moveTo>
                      <a:pt x="10985" y="0"/>
                    </a:moveTo>
                    <a:cubicBezTo>
                      <a:pt x="10164" y="0"/>
                      <a:pt x="9510" y="419"/>
                      <a:pt x="8852" y="754"/>
                    </a:cubicBezTo>
                    <a:cubicBezTo>
                      <a:pt x="6888" y="754"/>
                      <a:pt x="4755" y="1756"/>
                      <a:pt x="3444" y="2844"/>
                    </a:cubicBezTo>
                    <a:lnTo>
                      <a:pt x="3444" y="1756"/>
                    </a:lnTo>
                    <a:cubicBezTo>
                      <a:pt x="3444" y="1364"/>
                      <a:pt x="2940" y="1203"/>
                      <a:pt x="2517" y="1203"/>
                    </a:cubicBezTo>
                    <a:cubicBezTo>
                      <a:pt x="2224" y="1203"/>
                      <a:pt x="1969" y="1284"/>
                      <a:pt x="1969" y="1423"/>
                    </a:cubicBezTo>
                    <a:cubicBezTo>
                      <a:pt x="0" y="2844"/>
                      <a:pt x="0" y="5602"/>
                      <a:pt x="0" y="7023"/>
                    </a:cubicBezTo>
                    <a:cubicBezTo>
                      <a:pt x="0" y="8025"/>
                      <a:pt x="658" y="8777"/>
                      <a:pt x="658" y="9445"/>
                    </a:cubicBezTo>
                    <a:cubicBezTo>
                      <a:pt x="658" y="10450"/>
                      <a:pt x="658" y="11535"/>
                      <a:pt x="1311" y="12204"/>
                    </a:cubicBezTo>
                    <a:cubicBezTo>
                      <a:pt x="1311" y="12402"/>
                      <a:pt x="1820" y="12627"/>
                      <a:pt x="2378" y="12627"/>
                    </a:cubicBezTo>
                    <a:cubicBezTo>
                      <a:pt x="2762" y="12627"/>
                      <a:pt x="3175" y="12515"/>
                      <a:pt x="3444" y="12204"/>
                    </a:cubicBezTo>
                    <a:cubicBezTo>
                      <a:pt x="4102" y="11535"/>
                      <a:pt x="4102" y="10450"/>
                      <a:pt x="4755" y="9445"/>
                    </a:cubicBezTo>
                    <a:lnTo>
                      <a:pt x="4755" y="8777"/>
                    </a:lnTo>
                    <a:cubicBezTo>
                      <a:pt x="4755" y="8777"/>
                      <a:pt x="5413" y="8777"/>
                      <a:pt x="5413" y="8360"/>
                    </a:cubicBezTo>
                    <a:lnTo>
                      <a:pt x="5413" y="10114"/>
                    </a:lnTo>
                    <a:cubicBezTo>
                      <a:pt x="5413" y="10450"/>
                      <a:pt x="6066" y="10450"/>
                      <a:pt x="6888" y="10450"/>
                    </a:cubicBezTo>
                    <a:cubicBezTo>
                      <a:pt x="7541" y="10114"/>
                      <a:pt x="8199" y="9781"/>
                      <a:pt x="8852" y="9445"/>
                    </a:cubicBezTo>
                    <a:lnTo>
                      <a:pt x="8852" y="10866"/>
                    </a:lnTo>
                    <a:cubicBezTo>
                      <a:pt x="8852" y="11202"/>
                      <a:pt x="9510" y="11535"/>
                      <a:pt x="10164" y="11535"/>
                    </a:cubicBezTo>
                    <a:lnTo>
                      <a:pt x="10164" y="11870"/>
                    </a:lnTo>
                    <a:cubicBezTo>
                      <a:pt x="8852" y="13627"/>
                      <a:pt x="8199" y="16049"/>
                      <a:pt x="10164" y="17137"/>
                    </a:cubicBezTo>
                    <a:cubicBezTo>
                      <a:pt x="10164" y="17470"/>
                      <a:pt x="10985" y="17470"/>
                      <a:pt x="11638" y="17470"/>
                    </a:cubicBezTo>
                    <a:lnTo>
                      <a:pt x="12296" y="17137"/>
                    </a:lnTo>
                    <a:cubicBezTo>
                      <a:pt x="12296" y="18139"/>
                      <a:pt x="12296" y="18808"/>
                      <a:pt x="12949" y="19226"/>
                    </a:cubicBezTo>
                    <a:cubicBezTo>
                      <a:pt x="13607" y="19226"/>
                      <a:pt x="14261" y="19226"/>
                      <a:pt x="15082" y="18808"/>
                    </a:cubicBezTo>
                    <a:lnTo>
                      <a:pt x="15082" y="18139"/>
                    </a:lnTo>
                    <a:cubicBezTo>
                      <a:pt x="16393" y="19560"/>
                      <a:pt x="17705" y="20564"/>
                      <a:pt x="19832" y="21316"/>
                    </a:cubicBezTo>
                    <a:cubicBezTo>
                      <a:pt x="20034" y="21519"/>
                      <a:pt x="20294" y="21600"/>
                      <a:pt x="20543" y="21600"/>
                    </a:cubicBezTo>
                    <a:cubicBezTo>
                      <a:pt x="21105" y="21600"/>
                      <a:pt x="21600" y="21188"/>
                      <a:pt x="21144" y="20897"/>
                    </a:cubicBezTo>
                    <a:cubicBezTo>
                      <a:pt x="21144" y="19895"/>
                      <a:pt x="19832" y="18808"/>
                      <a:pt x="19832" y="17806"/>
                    </a:cubicBezTo>
                    <a:cubicBezTo>
                      <a:pt x="19179" y="16718"/>
                      <a:pt x="18358" y="15047"/>
                      <a:pt x="17047" y="14295"/>
                    </a:cubicBezTo>
                    <a:cubicBezTo>
                      <a:pt x="17047" y="13960"/>
                      <a:pt x="16393" y="13960"/>
                      <a:pt x="16393" y="13960"/>
                    </a:cubicBezTo>
                    <a:cubicBezTo>
                      <a:pt x="16393" y="13627"/>
                      <a:pt x="15735" y="12958"/>
                      <a:pt x="15735" y="12539"/>
                    </a:cubicBezTo>
                    <a:cubicBezTo>
                      <a:pt x="15735" y="12204"/>
                      <a:pt x="15735" y="11535"/>
                      <a:pt x="16393" y="10866"/>
                    </a:cubicBezTo>
                    <a:lnTo>
                      <a:pt x="16393" y="10450"/>
                    </a:lnTo>
                    <a:cubicBezTo>
                      <a:pt x="15735" y="10114"/>
                      <a:pt x="15735" y="9445"/>
                      <a:pt x="15735" y="9112"/>
                    </a:cubicBezTo>
                    <a:lnTo>
                      <a:pt x="15082" y="8777"/>
                    </a:lnTo>
                    <a:lnTo>
                      <a:pt x="15082" y="8025"/>
                    </a:lnTo>
                    <a:cubicBezTo>
                      <a:pt x="15735" y="6271"/>
                      <a:pt x="16393" y="3513"/>
                      <a:pt x="19179" y="2092"/>
                    </a:cubicBezTo>
                    <a:cubicBezTo>
                      <a:pt x="19179" y="2092"/>
                      <a:pt x="19179" y="1756"/>
                      <a:pt x="19832" y="1756"/>
                    </a:cubicBezTo>
                    <a:cubicBezTo>
                      <a:pt x="20490" y="1423"/>
                      <a:pt x="21144" y="1088"/>
                      <a:pt x="21144" y="419"/>
                    </a:cubicBezTo>
                    <a:cubicBezTo>
                      <a:pt x="20490" y="419"/>
                      <a:pt x="20490" y="0"/>
                      <a:pt x="19832" y="0"/>
                    </a:cubicBezTo>
                    <a:cubicBezTo>
                      <a:pt x="17705" y="0"/>
                      <a:pt x="15735" y="754"/>
                      <a:pt x="13607" y="754"/>
                    </a:cubicBezTo>
                    <a:lnTo>
                      <a:pt x="12949" y="754"/>
                    </a:lnTo>
                    <a:cubicBezTo>
                      <a:pt x="12949" y="754"/>
                      <a:pt x="12296" y="419"/>
                      <a:pt x="12296" y="0"/>
                    </a:cubicBezTo>
                    <a:close/>
                  </a:path>
                </a:pathLst>
              </a:custGeom>
              <a:solidFill>
                <a:srgbClr val="64351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226" name="Google Shape;361;p28"/>
              <p:cNvSpPr/>
              <p:nvPr/>
            </p:nvSpPr>
            <p:spPr>
              <a:xfrm>
                <a:off x="2248" y="187658"/>
                <a:ext cx="79068" cy="24196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520" h="21600" extrusionOk="0">
                    <a:moveTo>
                      <a:pt x="3643" y="2618"/>
                    </a:moveTo>
                    <a:cubicBezTo>
                      <a:pt x="3643" y="3644"/>
                      <a:pt x="4632" y="4753"/>
                      <a:pt x="6618" y="5436"/>
                    </a:cubicBezTo>
                    <a:cubicBezTo>
                      <a:pt x="8605" y="5779"/>
                      <a:pt x="8605" y="5779"/>
                      <a:pt x="9849" y="6548"/>
                    </a:cubicBezTo>
                    <a:cubicBezTo>
                      <a:pt x="9849" y="7231"/>
                      <a:pt x="9849" y="7571"/>
                      <a:pt x="8605" y="7914"/>
                    </a:cubicBezTo>
                    <a:lnTo>
                      <a:pt x="8605" y="8340"/>
                    </a:lnTo>
                    <a:lnTo>
                      <a:pt x="4632" y="8340"/>
                    </a:lnTo>
                    <a:cubicBezTo>
                      <a:pt x="4632" y="8340"/>
                      <a:pt x="3643" y="8340"/>
                      <a:pt x="3643" y="7914"/>
                    </a:cubicBezTo>
                    <a:lnTo>
                      <a:pt x="3643" y="7571"/>
                    </a:lnTo>
                    <a:cubicBezTo>
                      <a:pt x="2399" y="6548"/>
                      <a:pt x="2399" y="4413"/>
                      <a:pt x="3643" y="2618"/>
                    </a:cubicBezTo>
                    <a:close/>
                    <a:moveTo>
                      <a:pt x="5687" y="0"/>
                    </a:moveTo>
                    <a:cubicBezTo>
                      <a:pt x="5302" y="0"/>
                      <a:pt x="4923" y="43"/>
                      <a:pt x="4632" y="143"/>
                    </a:cubicBezTo>
                    <a:cubicBezTo>
                      <a:pt x="413" y="1166"/>
                      <a:pt x="1402" y="3301"/>
                      <a:pt x="413" y="5096"/>
                    </a:cubicBezTo>
                    <a:lnTo>
                      <a:pt x="413" y="8683"/>
                    </a:lnTo>
                    <a:cubicBezTo>
                      <a:pt x="-584" y="9366"/>
                      <a:pt x="413" y="10049"/>
                      <a:pt x="1402" y="10818"/>
                    </a:cubicBezTo>
                    <a:lnTo>
                      <a:pt x="1402" y="11501"/>
                    </a:lnTo>
                    <a:lnTo>
                      <a:pt x="413" y="11844"/>
                    </a:lnTo>
                    <a:cubicBezTo>
                      <a:pt x="-584" y="13979"/>
                      <a:pt x="2399" y="16114"/>
                      <a:pt x="5629" y="17906"/>
                    </a:cubicBezTo>
                    <a:cubicBezTo>
                      <a:pt x="5920" y="18006"/>
                      <a:pt x="6291" y="18048"/>
                      <a:pt x="6677" y="18048"/>
                    </a:cubicBezTo>
                    <a:cubicBezTo>
                      <a:pt x="7615" y="18048"/>
                      <a:pt x="8605" y="17806"/>
                      <a:pt x="8605" y="17565"/>
                    </a:cubicBezTo>
                    <a:lnTo>
                      <a:pt x="8605" y="17222"/>
                    </a:lnTo>
                    <a:cubicBezTo>
                      <a:pt x="8605" y="18249"/>
                      <a:pt x="9849" y="19700"/>
                      <a:pt x="12824" y="20384"/>
                    </a:cubicBezTo>
                    <a:cubicBezTo>
                      <a:pt x="12824" y="20724"/>
                      <a:pt x="13821" y="21492"/>
                      <a:pt x="14810" y="21492"/>
                    </a:cubicBezTo>
                    <a:cubicBezTo>
                      <a:pt x="15269" y="21567"/>
                      <a:pt x="15661" y="21600"/>
                      <a:pt x="16003" y="21600"/>
                    </a:cubicBezTo>
                    <a:cubicBezTo>
                      <a:pt x="18841" y="21600"/>
                      <a:pt x="18142" y="19357"/>
                      <a:pt x="19030" y="19357"/>
                    </a:cubicBezTo>
                    <a:cubicBezTo>
                      <a:pt x="21016" y="19357"/>
                      <a:pt x="21016" y="18249"/>
                      <a:pt x="19030" y="18249"/>
                    </a:cubicBezTo>
                    <a:cubicBezTo>
                      <a:pt x="18040" y="18249"/>
                      <a:pt x="18040" y="18249"/>
                      <a:pt x="17044" y="17906"/>
                    </a:cubicBezTo>
                    <a:cubicBezTo>
                      <a:pt x="17044" y="17565"/>
                      <a:pt x="17044" y="16882"/>
                      <a:pt x="16054" y="16454"/>
                    </a:cubicBezTo>
                    <a:cubicBezTo>
                      <a:pt x="16054" y="16284"/>
                      <a:pt x="15494" y="16199"/>
                      <a:pt x="14934" y="16199"/>
                    </a:cubicBezTo>
                    <a:cubicBezTo>
                      <a:pt x="14374" y="16199"/>
                      <a:pt x="13821" y="16284"/>
                      <a:pt x="13821" y="16454"/>
                    </a:cubicBezTo>
                    <a:lnTo>
                      <a:pt x="13821" y="16114"/>
                    </a:lnTo>
                    <a:cubicBezTo>
                      <a:pt x="14810" y="15771"/>
                      <a:pt x="13821" y="15430"/>
                      <a:pt x="12824" y="15430"/>
                    </a:cubicBezTo>
                    <a:lnTo>
                      <a:pt x="11835" y="15430"/>
                    </a:lnTo>
                    <a:cubicBezTo>
                      <a:pt x="12824" y="15087"/>
                      <a:pt x="11835" y="14319"/>
                      <a:pt x="11835" y="13979"/>
                    </a:cubicBezTo>
                    <a:cubicBezTo>
                      <a:pt x="11835" y="13979"/>
                      <a:pt x="11835" y="13636"/>
                      <a:pt x="10838" y="13636"/>
                    </a:cubicBezTo>
                    <a:cubicBezTo>
                      <a:pt x="11835" y="12612"/>
                      <a:pt x="11835" y="11844"/>
                      <a:pt x="10838" y="11160"/>
                    </a:cubicBezTo>
                    <a:cubicBezTo>
                      <a:pt x="11835" y="10818"/>
                      <a:pt x="12824" y="10049"/>
                      <a:pt x="12824" y="9706"/>
                    </a:cubicBezTo>
                    <a:cubicBezTo>
                      <a:pt x="14810" y="9706"/>
                      <a:pt x="17044" y="10477"/>
                      <a:pt x="17044" y="11501"/>
                    </a:cubicBezTo>
                    <a:cubicBezTo>
                      <a:pt x="17044" y="11844"/>
                      <a:pt x="17793" y="12014"/>
                      <a:pt x="18535" y="12014"/>
                    </a:cubicBezTo>
                    <a:cubicBezTo>
                      <a:pt x="19277" y="12014"/>
                      <a:pt x="20027" y="11844"/>
                      <a:pt x="20027" y="11501"/>
                    </a:cubicBezTo>
                    <a:cubicBezTo>
                      <a:pt x="20027" y="10477"/>
                      <a:pt x="20027" y="9023"/>
                      <a:pt x="16054" y="8683"/>
                    </a:cubicBezTo>
                    <a:cubicBezTo>
                      <a:pt x="16054" y="8683"/>
                      <a:pt x="14810" y="8340"/>
                      <a:pt x="13821" y="8340"/>
                    </a:cubicBezTo>
                    <a:lnTo>
                      <a:pt x="13821" y="7914"/>
                    </a:lnTo>
                    <a:cubicBezTo>
                      <a:pt x="13821" y="7231"/>
                      <a:pt x="12824" y="7231"/>
                      <a:pt x="11835" y="7231"/>
                    </a:cubicBezTo>
                    <a:cubicBezTo>
                      <a:pt x="11835" y="6548"/>
                      <a:pt x="11835" y="5436"/>
                      <a:pt x="10838" y="4753"/>
                    </a:cubicBezTo>
                    <a:cubicBezTo>
                      <a:pt x="10838" y="4413"/>
                      <a:pt x="9849" y="4413"/>
                      <a:pt x="9849" y="4413"/>
                    </a:cubicBezTo>
                    <a:cubicBezTo>
                      <a:pt x="9674" y="4425"/>
                      <a:pt x="9507" y="4433"/>
                      <a:pt x="9347" y="4433"/>
                    </a:cubicBezTo>
                    <a:cubicBezTo>
                      <a:pt x="5709" y="4433"/>
                      <a:pt x="6662" y="811"/>
                      <a:pt x="7615" y="483"/>
                    </a:cubicBezTo>
                    <a:cubicBezTo>
                      <a:pt x="7615" y="243"/>
                      <a:pt x="6618" y="0"/>
                      <a:pt x="5687" y="0"/>
                    </a:cubicBezTo>
                    <a:close/>
                  </a:path>
                </a:pathLst>
              </a:custGeom>
              <a:solidFill>
                <a:srgbClr val="64351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227" name="Google Shape;362;p28"/>
              <p:cNvSpPr/>
              <p:nvPr/>
            </p:nvSpPr>
            <p:spPr>
              <a:xfrm>
                <a:off x="64427" y="336596"/>
                <a:ext cx="175801" cy="14125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801" h="21600" extrusionOk="0">
                    <a:moveTo>
                      <a:pt x="2792" y="4240"/>
                    </a:moveTo>
                    <a:cubicBezTo>
                      <a:pt x="2224" y="4828"/>
                      <a:pt x="1773" y="6144"/>
                      <a:pt x="1319" y="6727"/>
                    </a:cubicBezTo>
                    <a:lnTo>
                      <a:pt x="1319" y="5411"/>
                    </a:lnTo>
                    <a:cubicBezTo>
                      <a:pt x="1773" y="5411"/>
                      <a:pt x="1773" y="5411"/>
                      <a:pt x="2224" y="4828"/>
                    </a:cubicBezTo>
                    <a:lnTo>
                      <a:pt x="2792" y="4240"/>
                    </a:lnTo>
                    <a:close/>
                    <a:moveTo>
                      <a:pt x="3697" y="0"/>
                    </a:moveTo>
                    <a:cubicBezTo>
                      <a:pt x="3243" y="0"/>
                      <a:pt x="2224" y="583"/>
                      <a:pt x="1773" y="1170"/>
                    </a:cubicBezTo>
                    <a:lnTo>
                      <a:pt x="1773" y="1754"/>
                    </a:lnTo>
                    <a:cubicBezTo>
                      <a:pt x="413" y="3070"/>
                      <a:pt x="-605" y="7314"/>
                      <a:pt x="413" y="9068"/>
                    </a:cubicBezTo>
                    <a:cubicBezTo>
                      <a:pt x="413" y="9801"/>
                      <a:pt x="868" y="9801"/>
                      <a:pt x="868" y="9801"/>
                    </a:cubicBezTo>
                    <a:cubicBezTo>
                      <a:pt x="1319" y="9801"/>
                      <a:pt x="1319" y="9801"/>
                      <a:pt x="1319" y="9068"/>
                    </a:cubicBezTo>
                    <a:cubicBezTo>
                      <a:pt x="2792" y="8485"/>
                      <a:pt x="3243" y="6727"/>
                      <a:pt x="3697" y="5411"/>
                    </a:cubicBezTo>
                    <a:cubicBezTo>
                      <a:pt x="3243" y="7314"/>
                      <a:pt x="2224" y="9801"/>
                      <a:pt x="2792" y="11555"/>
                    </a:cubicBezTo>
                    <a:cubicBezTo>
                      <a:pt x="3243" y="12142"/>
                      <a:pt x="3697" y="12142"/>
                      <a:pt x="3697" y="12142"/>
                    </a:cubicBezTo>
                    <a:cubicBezTo>
                      <a:pt x="4148" y="11555"/>
                      <a:pt x="4603" y="11555"/>
                      <a:pt x="4603" y="10971"/>
                    </a:cubicBezTo>
                    <a:cubicBezTo>
                      <a:pt x="4603" y="11555"/>
                      <a:pt x="4603" y="12142"/>
                      <a:pt x="5054" y="12725"/>
                    </a:cubicBezTo>
                    <a:cubicBezTo>
                      <a:pt x="5054" y="13458"/>
                      <a:pt x="5621" y="13458"/>
                      <a:pt x="6072" y="13458"/>
                    </a:cubicBezTo>
                    <a:lnTo>
                      <a:pt x="6072" y="12725"/>
                    </a:lnTo>
                    <a:cubicBezTo>
                      <a:pt x="6072" y="13458"/>
                      <a:pt x="6526" y="13458"/>
                      <a:pt x="6526" y="14041"/>
                    </a:cubicBezTo>
                    <a:cubicBezTo>
                      <a:pt x="6526" y="14041"/>
                      <a:pt x="6526" y="14629"/>
                      <a:pt x="6978" y="14629"/>
                    </a:cubicBezTo>
                    <a:lnTo>
                      <a:pt x="7432" y="14629"/>
                    </a:lnTo>
                    <a:cubicBezTo>
                      <a:pt x="7432" y="14629"/>
                      <a:pt x="7883" y="14629"/>
                      <a:pt x="7883" y="14041"/>
                    </a:cubicBezTo>
                    <a:cubicBezTo>
                      <a:pt x="8450" y="13458"/>
                      <a:pt x="8450" y="13458"/>
                      <a:pt x="8450" y="12725"/>
                    </a:cubicBezTo>
                    <a:cubicBezTo>
                      <a:pt x="8729" y="12005"/>
                      <a:pt x="8838" y="11503"/>
                      <a:pt x="8878" y="11503"/>
                    </a:cubicBezTo>
                    <a:cubicBezTo>
                      <a:pt x="8901" y="11503"/>
                      <a:pt x="8901" y="11696"/>
                      <a:pt x="8901" y="12142"/>
                    </a:cubicBezTo>
                    <a:cubicBezTo>
                      <a:pt x="8901" y="14041"/>
                      <a:pt x="8901" y="15212"/>
                      <a:pt x="9356" y="17115"/>
                    </a:cubicBezTo>
                    <a:lnTo>
                      <a:pt x="10261" y="17115"/>
                    </a:lnTo>
                    <a:cubicBezTo>
                      <a:pt x="10712" y="16382"/>
                      <a:pt x="10712" y="16382"/>
                      <a:pt x="11280" y="15799"/>
                    </a:cubicBezTo>
                    <a:lnTo>
                      <a:pt x="11280" y="18286"/>
                    </a:lnTo>
                    <a:cubicBezTo>
                      <a:pt x="11280" y="18577"/>
                      <a:pt x="11505" y="18723"/>
                      <a:pt x="11734" y="18723"/>
                    </a:cubicBezTo>
                    <a:cubicBezTo>
                      <a:pt x="11960" y="18723"/>
                      <a:pt x="12185" y="18577"/>
                      <a:pt x="12185" y="18286"/>
                    </a:cubicBezTo>
                    <a:cubicBezTo>
                      <a:pt x="12640" y="18286"/>
                      <a:pt x="13091" y="17703"/>
                      <a:pt x="13091" y="17115"/>
                    </a:cubicBezTo>
                    <a:cubicBezTo>
                      <a:pt x="13091" y="18286"/>
                      <a:pt x="13091" y="18869"/>
                      <a:pt x="14109" y="19456"/>
                    </a:cubicBezTo>
                    <a:cubicBezTo>
                      <a:pt x="14109" y="19456"/>
                      <a:pt x="14563" y="19456"/>
                      <a:pt x="15015" y="18869"/>
                    </a:cubicBezTo>
                    <a:lnTo>
                      <a:pt x="15015" y="18286"/>
                    </a:lnTo>
                    <a:cubicBezTo>
                      <a:pt x="15015" y="18286"/>
                      <a:pt x="15015" y="18869"/>
                      <a:pt x="15469" y="18869"/>
                    </a:cubicBezTo>
                    <a:cubicBezTo>
                      <a:pt x="15469" y="19165"/>
                      <a:pt x="15695" y="19311"/>
                      <a:pt x="15920" y="19311"/>
                    </a:cubicBezTo>
                    <a:cubicBezTo>
                      <a:pt x="16146" y="19311"/>
                      <a:pt x="16374" y="19165"/>
                      <a:pt x="16374" y="18869"/>
                    </a:cubicBezTo>
                    <a:cubicBezTo>
                      <a:pt x="16938" y="18286"/>
                      <a:pt x="16938" y="17703"/>
                      <a:pt x="16938" y="17703"/>
                    </a:cubicBezTo>
                    <a:cubicBezTo>
                      <a:pt x="16938" y="18869"/>
                      <a:pt x="17393" y="19456"/>
                      <a:pt x="17844" y="20039"/>
                    </a:cubicBezTo>
                    <a:cubicBezTo>
                      <a:pt x="17996" y="20284"/>
                      <a:pt x="18146" y="20365"/>
                      <a:pt x="18282" y="20365"/>
                    </a:cubicBezTo>
                    <a:cubicBezTo>
                      <a:pt x="18550" y="20365"/>
                      <a:pt x="18749" y="20039"/>
                      <a:pt x="18749" y="20039"/>
                    </a:cubicBezTo>
                    <a:cubicBezTo>
                      <a:pt x="18829" y="19941"/>
                      <a:pt x="18912" y="19894"/>
                      <a:pt x="18998" y="19894"/>
                    </a:cubicBezTo>
                    <a:cubicBezTo>
                      <a:pt x="19396" y="19894"/>
                      <a:pt x="19847" y="20875"/>
                      <a:pt x="20222" y="21360"/>
                    </a:cubicBezTo>
                    <a:cubicBezTo>
                      <a:pt x="20222" y="21531"/>
                      <a:pt x="20298" y="21600"/>
                      <a:pt x="20398" y="21600"/>
                    </a:cubicBezTo>
                    <a:cubicBezTo>
                      <a:pt x="20637" y="21600"/>
                      <a:pt x="20995" y="21188"/>
                      <a:pt x="20673" y="20773"/>
                    </a:cubicBezTo>
                    <a:cubicBezTo>
                      <a:pt x="20673" y="18710"/>
                      <a:pt x="20050" y="17553"/>
                      <a:pt x="18998" y="17553"/>
                    </a:cubicBezTo>
                    <a:cubicBezTo>
                      <a:pt x="18783" y="17553"/>
                      <a:pt x="18547" y="17600"/>
                      <a:pt x="18298" y="17703"/>
                    </a:cubicBezTo>
                    <a:cubicBezTo>
                      <a:pt x="17844" y="17115"/>
                      <a:pt x="17844" y="15212"/>
                      <a:pt x="16938" y="15212"/>
                    </a:cubicBezTo>
                    <a:cubicBezTo>
                      <a:pt x="16374" y="15799"/>
                      <a:pt x="16374" y="15799"/>
                      <a:pt x="15920" y="15799"/>
                    </a:cubicBezTo>
                    <a:lnTo>
                      <a:pt x="15469" y="15212"/>
                    </a:lnTo>
                    <a:cubicBezTo>
                      <a:pt x="15015" y="15212"/>
                      <a:pt x="14563" y="15212"/>
                      <a:pt x="14563" y="15799"/>
                    </a:cubicBezTo>
                    <a:lnTo>
                      <a:pt x="14109" y="16382"/>
                    </a:lnTo>
                    <a:cubicBezTo>
                      <a:pt x="14109" y="15799"/>
                      <a:pt x="14109" y="14629"/>
                      <a:pt x="13545" y="14629"/>
                    </a:cubicBezTo>
                    <a:cubicBezTo>
                      <a:pt x="13316" y="14337"/>
                      <a:pt x="13091" y="14191"/>
                      <a:pt x="12922" y="14191"/>
                    </a:cubicBezTo>
                    <a:cubicBezTo>
                      <a:pt x="12752" y="14191"/>
                      <a:pt x="12640" y="14337"/>
                      <a:pt x="12640" y="14629"/>
                    </a:cubicBezTo>
                    <a:lnTo>
                      <a:pt x="12185" y="14629"/>
                    </a:lnTo>
                    <a:cubicBezTo>
                      <a:pt x="12185" y="14041"/>
                      <a:pt x="12185" y="13458"/>
                      <a:pt x="11734" y="12725"/>
                    </a:cubicBezTo>
                    <a:cubicBezTo>
                      <a:pt x="11734" y="12434"/>
                      <a:pt x="11618" y="12288"/>
                      <a:pt x="11436" y="12288"/>
                    </a:cubicBezTo>
                    <a:cubicBezTo>
                      <a:pt x="11253" y="12288"/>
                      <a:pt x="10998" y="12434"/>
                      <a:pt x="10712" y="12725"/>
                    </a:cubicBezTo>
                    <a:cubicBezTo>
                      <a:pt x="10712" y="12725"/>
                      <a:pt x="10261" y="13458"/>
                      <a:pt x="10261" y="14041"/>
                    </a:cubicBezTo>
                    <a:cubicBezTo>
                      <a:pt x="10261" y="12725"/>
                      <a:pt x="10261" y="10971"/>
                      <a:pt x="9356" y="9801"/>
                    </a:cubicBezTo>
                    <a:cubicBezTo>
                      <a:pt x="9356" y="9437"/>
                      <a:pt x="9243" y="9252"/>
                      <a:pt x="9074" y="9252"/>
                    </a:cubicBezTo>
                    <a:cubicBezTo>
                      <a:pt x="8901" y="9252"/>
                      <a:pt x="8676" y="9437"/>
                      <a:pt x="8450" y="9801"/>
                    </a:cubicBezTo>
                    <a:cubicBezTo>
                      <a:pt x="7883" y="9801"/>
                      <a:pt x="7883" y="10384"/>
                      <a:pt x="7432" y="10971"/>
                    </a:cubicBezTo>
                    <a:lnTo>
                      <a:pt x="7432" y="9068"/>
                    </a:lnTo>
                    <a:cubicBezTo>
                      <a:pt x="7167" y="8382"/>
                      <a:pt x="6901" y="8099"/>
                      <a:pt x="6636" y="8099"/>
                    </a:cubicBezTo>
                    <a:cubicBezTo>
                      <a:pt x="6447" y="8099"/>
                      <a:pt x="6261" y="8240"/>
                      <a:pt x="6072" y="8485"/>
                    </a:cubicBezTo>
                    <a:lnTo>
                      <a:pt x="6072" y="9068"/>
                    </a:lnTo>
                    <a:cubicBezTo>
                      <a:pt x="6072" y="8485"/>
                      <a:pt x="6072" y="7897"/>
                      <a:pt x="5621" y="7897"/>
                    </a:cubicBezTo>
                    <a:cubicBezTo>
                      <a:pt x="5621" y="7314"/>
                      <a:pt x="5366" y="7169"/>
                      <a:pt x="5110" y="7169"/>
                    </a:cubicBezTo>
                    <a:cubicBezTo>
                      <a:pt x="4858" y="7169"/>
                      <a:pt x="4603" y="7314"/>
                      <a:pt x="4603" y="7314"/>
                    </a:cubicBezTo>
                    <a:cubicBezTo>
                      <a:pt x="4603" y="7713"/>
                      <a:pt x="4387" y="7842"/>
                      <a:pt x="4254" y="8069"/>
                    </a:cubicBezTo>
                    <a:cubicBezTo>
                      <a:pt x="4666" y="6431"/>
                      <a:pt x="5021" y="4690"/>
                      <a:pt x="4603" y="3070"/>
                    </a:cubicBezTo>
                    <a:cubicBezTo>
                      <a:pt x="4603" y="3070"/>
                      <a:pt x="4603" y="2487"/>
                      <a:pt x="4148" y="2487"/>
                    </a:cubicBezTo>
                    <a:cubicBezTo>
                      <a:pt x="4603" y="1754"/>
                      <a:pt x="4148" y="1754"/>
                      <a:pt x="4148" y="1754"/>
                    </a:cubicBezTo>
                    <a:lnTo>
                      <a:pt x="4148" y="1170"/>
                    </a:lnTo>
                    <a:cubicBezTo>
                      <a:pt x="4148" y="583"/>
                      <a:pt x="4148" y="0"/>
                      <a:pt x="3697" y="0"/>
                    </a:cubicBezTo>
                    <a:close/>
                  </a:path>
                </a:pathLst>
              </a:custGeom>
              <a:solidFill>
                <a:srgbClr val="64351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228" name="Google Shape;363;p28"/>
              <p:cNvSpPr/>
              <p:nvPr/>
            </p:nvSpPr>
            <p:spPr>
              <a:xfrm>
                <a:off x="171252" y="426851"/>
                <a:ext cx="37317" cy="3474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641" h="21600" extrusionOk="0">
                    <a:moveTo>
                      <a:pt x="9164" y="0"/>
                    </a:moveTo>
                    <a:cubicBezTo>
                      <a:pt x="8296" y="0"/>
                      <a:pt x="7489" y="279"/>
                      <a:pt x="6869" y="976"/>
                    </a:cubicBezTo>
                    <a:lnTo>
                      <a:pt x="2109" y="976"/>
                    </a:lnTo>
                    <a:cubicBezTo>
                      <a:pt x="0" y="976"/>
                      <a:pt x="0" y="5736"/>
                      <a:pt x="0" y="5736"/>
                    </a:cubicBezTo>
                    <a:lnTo>
                      <a:pt x="2109" y="5736"/>
                    </a:lnTo>
                    <a:cubicBezTo>
                      <a:pt x="2109" y="8124"/>
                      <a:pt x="4233" y="8124"/>
                      <a:pt x="4233" y="8124"/>
                    </a:cubicBezTo>
                    <a:cubicBezTo>
                      <a:pt x="6869" y="8124"/>
                      <a:pt x="8994" y="10495"/>
                      <a:pt x="8994" y="10495"/>
                    </a:cubicBezTo>
                    <a:lnTo>
                      <a:pt x="11102" y="10495"/>
                    </a:lnTo>
                    <a:cubicBezTo>
                      <a:pt x="13227" y="13476"/>
                      <a:pt x="15336" y="18235"/>
                      <a:pt x="17460" y="20606"/>
                    </a:cubicBezTo>
                    <a:cubicBezTo>
                      <a:pt x="17460" y="21304"/>
                      <a:pt x="17863" y="21600"/>
                      <a:pt x="18390" y="21600"/>
                    </a:cubicBezTo>
                    <a:cubicBezTo>
                      <a:pt x="19646" y="21600"/>
                      <a:pt x="21600" y="19926"/>
                      <a:pt x="20096" y="18235"/>
                    </a:cubicBezTo>
                    <a:cubicBezTo>
                      <a:pt x="20096" y="13476"/>
                      <a:pt x="17460" y="8124"/>
                      <a:pt x="15336" y="3365"/>
                    </a:cubicBezTo>
                    <a:cubicBezTo>
                      <a:pt x="13847" y="1674"/>
                      <a:pt x="11288" y="0"/>
                      <a:pt x="9164" y="0"/>
                    </a:cubicBezTo>
                    <a:close/>
                  </a:path>
                </a:pathLst>
              </a:custGeom>
              <a:solidFill>
                <a:srgbClr val="64351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229" name="Google Shape;364;p28"/>
              <p:cNvSpPr/>
              <p:nvPr/>
            </p:nvSpPr>
            <p:spPr>
              <a:xfrm>
                <a:off x="197078" y="451749"/>
                <a:ext cx="118425" cy="7617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059" h="21600" extrusionOk="0">
                    <a:moveTo>
                      <a:pt x="4301" y="0"/>
                    </a:moveTo>
                    <a:cubicBezTo>
                      <a:pt x="3927" y="0"/>
                      <a:pt x="3518" y="342"/>
                      <a:pt x="3229" y="1256"/>
                    </a:cubicBezTo>
                    <a:cubicBezTo>
                      <a:pt x="2551" y="2337"/>
                      <a:pt x="1868" y="3426"/>
                      <a:pt x="1021" y="4508"/>
                    </a:cubicBezTo>
                    <a:cubicBezTo>
                      <a:pt x="-340" y="4508"/>
                      <a:pt x="-340" y="6956"/>
                      <a:pt x="1021" y="6956"/>
                    </a:cubicBezTo>
                    <a:cubicBezTo>
                      <a:pt x="1300" y="7314"/>
                      <a:pt x="1569" y="7433"/>
                      <a:pt x="1819" y="7433"/>
                    </a:cubicBezTo>
                    <a:cubicBezTo>
                      <a:pt x="2322" y="7433"/>
                      <a:pt x="2776" y="6956"/>
                      <a:pt x="3229" y="6956"/>
                    </a:cubicBezTo>
                    <a:cubicBezTo>
                      <a:pt x="3229" y="10208"/>
                      <a:pt x="3229" y="13738"/>
                      <a:pt x="3912" y="15908"/>
                    </a:cubicBezTo>
                    <a:cubicBezTo>
                      <a:pt x="4366" y="15908"/>
                      <a:pt x="4819" y="16385"/>
                      <a:pt x="5069" y="16385"/>
                    </a:cubicBezTo>
                    <a:cubicBezTo>
                      <a:pt x="5193" y="16385"/>
                      <a:pt x="5273" y="16266"/>
                      <a:pt x="5273" y="15908"/>
                    </a:cubicBezTo>
                    <a:cubicBezTo>
                      <a:pt x="6804" y="14819"/>
                      <a:pt x="7481" y="13738"/>
                      <a:pt x="7481" y="11297"/>
                    </a:cubicBezTo>
                    <a:cubicBezTo>
                      <a:pt x="8164" y="13738"/>
                      <a:pt x="8164" y="18078"/>
                      <a:pt x="8842" y="19430"/>
                    </a:cubicBezTo>
                    <a:cubicBezTo>
                      <a:pt x="9037" y="19740"/>
                      <a:pt x="9246" y="19875"/>
                      <a:pt x="9461" y="19875"/>
                    </a:cubicBezTo>
                    <a:cubicBezTo>
                      <a:pt x="9994" y="19875"/>
                      <a:pt x="10567" y="19048"/>
                      <a:pt x="11056" y="18078"/>
                    </a:cubicBezTo>
                    <a:cubicBezTo>
                      <a:pt x="11056" y="19430"/>
                      <a:pt x="11056" y="20519"/>
                      <a:pt x="11734" y="21600"/>
                    </a:cubicBezTo>
                    <a:cubicBezTo>
                      <a:pt x="12417" y="21600"/>
                      <a:pt x="13095" y="21600"/>
                      <a:pt x="13095" y="20519"/>
                    </a:cubicBezTo>
                    <a:cubicBezTo>
                      <a:pt x="14625" y="18078"/>
                      <a:pt x="13778" y="14819"/>
                      <a:pt x="14625" y="12648"/>
                    </a:cubicBezTo>
                    <a:cubicBezTo>
                      <a:pt x="14625" y="13738"/>
                      <a:pt x="16669" y="19430"/>
                      <a:pt x="17347" y="20519"/>
                    </a:cubicBezTo>
                    <a:cubicBezTo>
                      <a:pt x="18030" y="20519"/>
                      <a:pt x="18882" y="20519"/>
                      <a:pt x="18882" y="19430"/>
                    </a:cubicBezTo>
                    <a:lnTo>
                      <a:pt x="18882" y="15908"/>
                    </a:lnTo>
                    <a:lnTo>
                      <a:pt x="19560" y="15908"/>
                    </a:lnTo>
                    <a:cubicBezTo>
                      <a:pt x="19560" y="16989"/>
                      <a:pt x="20069" y="17530"/>
                      <a:pt x="20497" y="17530"/>
                    </a:cubicBezTo>
                    <a:cubicBezTo>
                      <a:pt x="20921" y="17530"/>
                      <a:pt x="21260" y="16989"/>
                      <a:pt x="20921" y="15908"/>
                    </a:cubicBezTo>
                    <a:cubicBezTo>
                      <a:pt x="20921" y="13738"/>
                      <a:pt x="20921" y="11297"/>
                      <a:pt x="19560" y="9127"/>
                    </a:cubicBezTo>
                    <a:cubicBezTo>
                      <a:pt x="19331" y="8761"/>
                      <a:pt x="19087" y="8642"/>
                      <a:pt x="18862" y="8642"/>
                    </a:cubicBezTo>
                    <a:cubicBezTo>
                      <a:pt x="18409" y="8642"/>
                      <a:pt x="18030" y="9127"/>
                      <a:pt x="18030" y="9127"/>
                    </a:cubicBezTo>
                    <a:cubicBezTo>
                      <a:pt x="17347" y="11297"/>
                      <a:pt x="17347" y="12648"/>
                      <a:pt x="17347" y="13738"/>
                    </a:cubicBezTo>
                    <a:cubicBezTo>
                      <a:pt x="16669" y="11297"/>
                      <a:pt x="15986" y="9127"/>
                      <a:pt x="13778" y="9127"/>
                    </a:cubicBezTo>
                    <a:cubicBezTo>
                      <a:pt x="12417" y="9127"/>
                      <a:pt x="12417" y="11297"/>
                      <a:pt x="12417" y="13738"/>
                    </a:cubicBezTo>
                    <a:cubicBezTo>
                      <a:pt x="11734" y="11297"/>
                      <a:pt x="11734" y="9127"/>
                      <a:pt x="11056" y="8037"/>
                    </a:cubicBezTo>
                    <a:cubicBezTo>
                      <a:pt x="11056" y="7123"/>
                      <a:pt x="10782" y="6781"/>
                      <a:pt x="10413" y="6781"/>
                    </a:cubicBezTo>
                    <a:cubicBezTo>
                      <a:pt x="9914" y="6781"/>
                      <a:pt x="9236" y="7409"/>
                      <a:pt x="8842" y="8037"/>
                    </a:cubicBezTo>
                    <a:lnTo>
                      <a:pt x="8842" y="9127"/>
                    </a:lnTo>
                    <a:cubicBezTo>
                      <a:pt x="8842" y="6956"/>
                      <a:pt x="8164" y="5867"/>
                      <a:pt x="7481" y="5867"/>
                    </a:cubicBezTo>
                    <a:cubicBezTo>
                      <a:pt x="6804" y="5867"/>
                      <a:pt x="6121" y="5867"/>
                      <a:pt x="6121" y="6956"/>
                    </a:cubicBezTo>
                    <a:cubicBezTo>
                      <a:pt x="5273" y="8037"/>
                      <a:pt x="5273" y="9127"/>
                      <a:pt x="5273" y="10208"/>
                    </a:cubicBezTo>
                    <a:lnTo>
                      <a:pt x="5273" y="1256"/>
                    </a:lnTo>
                    <a:cubicBezTo>
                      <a:pt x="5273" y="628"/>
                      <a:pt x="4819" y="0"/>
                      <a:pt x="4301" y="0"/>
                    </a:cubicBezTo>
                    <a:close/>
                  </a:path>
                </a:pathLst>
              </a:custGeom>
              <a:solidFill>
                <a:srgbClr val="64351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230" name="Google Shape;365;p28"/>
              <p:cNvSpPr/>
              <p:nvPr/>
            </p:nvSpPr>
            <p:spPr>
              <a:xfrm>
                <a:off x="257652" y="454581"/>
                <a:ext cx="16902" cy="2837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253" h="21600" extrusionOk="0">
                    <a:moveTo>
                      <a:pt x="2684" y="0"/>
                    </a:moveTo>
                    <a:cubicBezTo>
                      <a:pt x="-3" y="0"/>
                      <a:pt x="-1347" y="2070"/>
                      <a:pt x="1911" y="4119"/>
                    </a:cubicBezTo>
                    <a:lnTo>
                      <a:pt x="1911" y="7043"/>
                    </a:lnTo>
                    <a:lnTo>
                      <a:pt x="6480" y="7043"/>
                    </a:lnTo>
                    <a:lnTo>
                      <a:pt x="6480" y="19423"/>
                    </a:lnTo>
                    <a:cubicBezTo>
                      <a:pt x="8798" y="20874"/>
                      <a:pt x="11082" y="21600"/>
                      <a:pt x="12795" y="21600"/>
                    </a:cubicBezTo>
                    <a:cubicBezTo>
                      <a:pt x="14509" y="21600"/>
                      <a:pt x="15651" y="20874"/>
                      <a:pt x="15651" y="19423"/>
                    </a:cubicBezTo>
                    <a:cubicBezTo>
                      <a:pt x="20253" y="16520"/>
                      <a:pt x="20253" y="16520"/>
                      <a:pt x="20253" y="13596"/>
                    </a:cubicBezTo>
                    <a:lnTo>
                      <a:pt x="20253" y="7043"/>
                    </a:lnTo>
                    <a:cubicBezTo>
                      <a:pt x="20253" y="1217"/>
                      <a:pt x="11082" y="4119"/>
                      <a:pt x="6480" y="1217"/>
                    </a:cubicBezTo>
                    <a:cubicBezTo>
                      <a:pt x="5136" y="363"/>
                      <a:pt x="3793" y="0"/>
                      <a:pt x="2684" y="0"/>
                    </a:cubicBezTo>
                    <a:close/>
                  </a:path>
                </a:pathLst>
              </a:custGeom>
              <a:solidFill>
                <a:srgbClr val="64351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231" name="Google Shape;366;p28"/>
              <p:cNvSpPr/>
              <p:nvPr/>
            </p:nvSpPr>
            <p:spPr>
              <a:xfrm>
                <a:off x="99488" y="433215"/>
                <a:ext cx="132971" cy="97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279" h="21600" extrusionOk="0">
                    <a:moveTo>
                      <a:pt x="1610" y="0"/>
                    </a:moveTo>
                    <a:cubicBezTo>
                      <a:pt x="1265" y="0"/>
                      <a:pt x="920" y="211"/>
                      <a:pt x="615" y="633"/>
                    </a:cubicBezTo>
                    <a:cubicBezTo>
                      <a:pt x="615" y="1483"/>
                      <a:pt x="0" y="3388"/>
                      <a:pt x="0" y="5082"/>
                    </a:cubicBezTo>
                    <a:lnTo>
                      <a:pt x="0" y="8681"/>
                    </a:lnTo>
                    <a:lnTo>
                      <a:pt x="615" y="8681"/>
                    </a:lnTo>
                    <a:cubicBezTo>
                      <a:pt x="615" y="9531"/>
                      <a:pt x="615" y="9531"/>
                      <a:pt x="1225" y="9531"/>
                    </a:cubicBezTo>
                    <a:cubicBezTo>
                      <a:pt x="1225" y="9953"/>
                      <a:pt x="1418" y="10164"/>
                      <a:pt x="1687" y="10164"/>
                    </a:cubicBezTo>
                    <a:cubicBezTo>
                      <a:pt x="1951" y="10164"/>
                      <a:pt x="2297" y="9953"/>
                      <a:pt x="2602" y="9531"/>
                    </a:cubicBezTo>
                    <a:lnTo>
                      <a:pt x="2602" y="8681"/>
                    </a:lnTo>
                    <a:cubicBezTo>
                      <a:pt x="2602" y="12069"/>
                      <a:pt x="3216" y="15668"/>
                      <a:pt x="4441" y="15668"/>
                    </a:cubicBezTo>
                    <a:cubicBezTo>
                      <a:pt x="6428" y="15668"/>
                      <a:pt x="7043" y="12069"/>
                      <a:pt x="7043" y="8681"/>
                    </a:cubicBezTo>
                    <a:cubicBezTo>
                      <a:pt x="7653" y="9531"/>
                      <a:pt x="7653" y="11225"/>
                      <a:pt x="7653" y="12069"/>
                    </a:cubicBezTo>
                    <a:cubicBezTo>
                      <a:pt x="8268" y="13974"/>
                      <a:pt x="8268" y="16518"/>
                      <a:pt x="9645" y="18212"/>
                    </a:cubicBezTo>
                    <a:cubicBezTo>
                      <a:pt x="9645" y="18566"/>
                      <a:pt x="9712" y="18677"/>
                      <a:pt x="9824" y="18677"/>
                    </a:cubicBezTo>
                    <a:cubicBezTo>
                      <a:pt x="10053" y="18677"/>
                      <a:pt x="10461" y="18212"/>
                      <a:pt x="10870" y="18212"/>
                    </a:cubicBezTo>
                    <a:cubicBezTo>
                      <a:pt x="11484" y="17362"/>
                      <a:pt x="11484" y="17362"/>
                      <a:pt x="11484" y="16518"/>
                    </a:cubicBezTo>
                    <a:cubicBezTo>
                      <a:pt x="12094" y="17362"/>
                      <a:pt x="12094" y="18212"/>
                      <a:pt x="13471" y="19267"/>
                    </a:cubicBezTo>
                    <a:cubicBezTo>
                      <a:pt x="14086" y="19267"/>
                      <a:pt x="14086" y="18212"/>
                      <a:pt x="14696" y="18212"/>
                    </a:cubicBezTo>
                    <a:cubicBezTo>
                      <a:pt x="14696" y="19267"/>
                      <a:pt x="15311" y="20117"/>
                      <a:pt x="15311" y="20961"/>
                    </a:cubicBezTo>
                    <a:cubicBezTo>
                      <a:pt x="15616" y="21383"/>
                      <a:pt x="15921" y="21600"/>
                      <a:pt x="16150" y="21600"/>
                    </a:cubicBezTo>
                    <a:cubicBezTo>
                      <a:pt x="16378" y="21600"/>
                      <a:pt x="16535" y="21383"/>
                      <a:pt x="16535" y="20961"/>
                    </a:cubicBezTo>
                    <a:cubicBezTo>
                      <a:pt x="18523" y="20117"/>
                      <a:pt x="17913" y="17362"/>
                      <a:pt x="17913" y="15668"/>
                    </a:cubicBezTo>
                    <a:cubicBezTo>
                      <a:pt x="18523" y="16518"/>
                      <a:pt x="18523" y="17362"/>
                      <a:pt x="19137" y="18212"/>
                    </a:cubicBezTo>
                    <a:lnTo>
                      <a:pt x="19137" y="19267"/>
                    </a:lnTo>
                    <a:lnTo>
                      <a:pt x="19747" y="19267"/>
                    </a:lnTo>
                    <a:cubicBezTo>
                      <a:pt x="19886" y="19652"/>
                      <a:pt x="20066" y="19807"/>
                      <a:pt x="20254" y="19807"/>
                    </a:cubicBezTo>
                    <a:cubicBezTo>
                      <a:pt x="20882" y="19807"/>
                      <a:pt x="21600" y="18020"/>
                      <a:pt x="21124" y="17362"/>
                    </a:cubicBezTo>
                    <a:cubicBezTo>
                      <a:pt x="19747" y="15668"/>
                      <a:pt x="19137" y="12919"/>
                      <a:pt x="18523" y="11225"/>
                    </a:cubicBezTo>
                    <a:lnTo>
                      <a:pt x="16535" y="11225"/>
                    </a:lnTo>
                    <a:cubicBezTo>
                      <a:pt x="16535" y="12069"/>
                      <a:pt x="15921" y="13974"/>
                      <a:pt x="15921" y="15668"/>
                    </a:cubicBezTo>
                    <a:cubicBezTo>
                      <a:pt x="15921" y="12919"/>
                      <a:pt x="15311" y="10375"/>
                      <a:pt x="15311" y="7620"/>
                    </a:cubicBezTo>
                    <a:cubicBezTo>
                      <a:pt x="15064" y="7285"/>
                      <a:pt x="14723" y="7080"/>
                      <a:pt x="14396" y="7080"/>
                    </a:cubicBezTo>
                    <a:cubicBezTo>
                      <a:pt x="13911" y="7080"/>
                      <a:pt x="13471" y="7539"/>
                      <a:pt x="13471" y="8681"/>
                    </a:cubicBezTo>
                    <a:lnTo>
                      <a:pt x="13471" y="12069"/>
                    </a:lnTo>
                    <a:cubicBezTo>
                      <a:pt x="12709" y="9531"/>
                      <a:pt x="12709" y="5926"/>
                      <a:pt x="12094" y="5926"/>
                    </a:cubicBezTo>
                    <a:cubicBezTo>
                      <a:pt x="11789" y="5504"/>
                      <a:pt x="11484" y="5293"/>
                      <a:pt x="11175" y="5293"/>
                    </a:cubicBezTo>
                    <a:cubicBezTo>
                      <a:pt x="10870" y="5293"/>
                      <a:pt x="10564" y="5504"/>
                      <a:pt x="10259" y="5926"/>
                    </a:cubicBezTo>
                    <a:lnTo>
                      <a:pt x="10259" y="13974"/>
                    </a:lnTo>
                    <a:cubicBezTo>
                      <a:pt x="8878" y="10375"/>
                      <a:pt x="9645" y="4238"/>
                      <a:pt x="7653" y="1483"/>
                    </a:cubicBezTo>
                    <a:cubicBezTo>
                      <a:pt x="7348" y="1061"/>
                      <a:pt x="6890" y="850"/>
                      <a:pt x="6509" y="850"/>
                    </a:cubicBezTo>
                    <a:cubicBezTo>
                      <a:pt x="6123" y="850"/>
                      <a:pt x="5818" y="1061"/>
                      <a:pt x="5818" y="1483"/>
                    </a:cubicBezTo>
                    <a:cubicBezTo>
                      <a:pt x="5163" y="4567"/>
                      <a:pt x="5069" y="7651"/>
                      <a:pt x="4670" y="10605"/>
                    </a:cubicBezTo>
                    <a:cubicBezTo>
                      <a:pt x="4809" y="8079"/>
                      <a:pt x="4320" y="3692"/>
                      <a:pt x="3827" y="1483"/>
                    </a:cubicBezTo>
                    <a:cubicBezTo>
                      <a:pt x="3827" y="881"/>
                      <a:pt x="3521" y="285"/>
                      <a:pt x="3127" y="285"/>
                    </a:cubicBezTo>
                    <a:cubicBezTo>
                      <a:pt x="2961" y="285"/>
                      <a:pt x="2781" y="385"/>
                      <a:pt x="2602" y="633"/>
                    </a:cubicBezTo>
                    <a:cubicBezTo>
                      <a:pt x="2297" y="211"/>
                      <a:pt x="1951" y="0"/>
                      <a:pt x="1610" y="0"/>
                    </a:cubicBezTo>
                    <a:close/>
                  </a:path>
                </a:pathLst>
              </a:custGeom>
              <a:solidFill>
                <a:srgbClr val="64351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232" name="Google Shape;367;p28"/>
              <p:cNvSpPr/>
              <p:nvPr/>
            </p:nvSpPr>
            <p:spPr>
              <a:xfrm>
                <a:off x="88023" y="456178"/>
                <a:ext cx="131826" cy="7957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295" h="21600" extrusionOk="0">
                    <a:moveTo>
                      <a:pt x="1236" y="0"/>
                    </a:moveTo>
                    <a:cubicBezTo>
                      <a:pt x="616" y="0"/>
                      <a:pt x="0" y="1035"/>
                      <a:pt x="0" y="2078"/>
                    </a:cubicBezTo>
                    <a:cubicBezTo>
                      <a:pt x="616" y="4414"/>
                      <a:pt x="1852" y="8570"/>
                      <a:pt x="3088" y="9613"/>
                    </a:cubicBezTo>
                    <a:cubicBezTo>
                      <a:pt x="3478" y="10260"/>
                      <a:pt x="3822" y="10587"/>
                      <a:pt x="4075" y="10587"/>
                    </a:cubicBezTo>
                    <a:cubicBezTo>
                      <a:pt x="4325" y="10587"/>
                      <a:pt x="4478" y="10260"/>
                      <a:pt x="4478" y="9613"/>
                    </a:cubicBezTo>
                    <a:lnTo>
                      <a:pt x="5099" y="8570"/>
                    </a:lnTo>
                    <a:cubicBezTo>
                      <a:pt x="5633" y="10587"/>
                      <a:pt x="5706" y="13190"/>
                      <a:pt x="7010" y="13190"/>
                    </a:cubicBezTo>
                    <a:cubicBezTo>
                      <a:pt x="7218" y="13190"/>
                      <a:pt x="7454" y="13129"/>
                      <a:pt x="7725" y="12984"/>
                    </a:cubicBezTo>
                    <a:cubicBezTo>
                      <a:pt x="8785" y="12984"/>
                      <a:pt x="9392" y="15275"/>
                      <a:pt x="10320" y="15275"/>
                    </a:cubicBezTo>
                    <a:cubicBezTo>
                      <a:pt x="10474" y="15275"/>
                      <a:pt x="10637" y="15214"/>
                      <a:pt x="10814" y="15062"/>
                    </a:cubicBezTo>
                    <a:cubicBezTo>
                      <a:pt x="11588" y="17399"/>
                      <a:pt x="12208" y="20519"/>
                      <a:pt x="13445" y="20519"/>
                    </a:cubicBezTo>
                    <a:cubicBezTo>
                      <a:pt x="14681" y="20519"/>
                      <a:pt x="14681" y="19477"/>
                      <a:pt x="15451" y="18441"/>
                    </a:cubicBezTo>
                    <a:cubicBezTo>
                      <a:pt x="16071" y="19477"/>
                      <a:pt x="16687" y="20519"/>
                      <a:pt x="17307" y="21554"/>
                    </a:cubicBezTo>
                    <a:lnTo>
                      <a:pt x="17923" y="21554"/>
                    </a:lnTo>
                    <a:cubicBezTo>
                      <a:pt x="17923" y="20519"/>
                      <a:pt x="17923" y="20519"/>
                      <a:pt x="18543" y="20519"/>
                    </a:cubicBezTo>
                    <a:cubicBezTo>
                      <a:pt x="18815" y="21250"/>
                      <a:pt x="19146" y="21600"/>
                      <a:pt x="19490" y="21600"/>
                    </a:cubicBezTo>
                    <a:cubicBezTo>
                      <a:pt x="20110" y="21600"/>
                      <a:pt x="20771" y="20451"/>
                      <a:pt x="21170" y="18441"/>
                    </a:cubicBezTo>
                    <a:cubicBezTo>
                      <a:pt x="21600" y="17711"/>
                      <a:pt x="20821" y="16858"/>
                      <a:pt x="20314" y="16858"/>
                    </a:cubicBezTo>
                    <a:cubicBezTo>
                      <a:pt x="20097" y="16858"/>
                      <a:pt x="19934" y="17011"/>
                      <a:pt x="19934" y="17399"/>
                    </a:cubicBezTo>
                    <a:cubicBezTo>
                      <a:pt x="19621" y="17916"/>
                      <a:pt x="19621" y="18183"/>
                      <a:pt x="19621" y="18183"/>
                    </a:cubicBezTo>
                    <a:cubicBezTo>
                      <a:pt x="19621" y="18183"/>
                      <a:pt x="19621" y="17916"/>
                      <a:pt x="19313" y="17399"/>
                    </a:cubicBezTo>
                    <a:cubicBezTo>
                      <a:pt x="18928" y="16752"/>
                      <a:pt x="18580" y="16425"/>
                      <a:pt x="18254" y="16425"/>
                    </a:cubicBezTo>
                    <a:cubicBezTo>
                      <a:pt x="17923" y="16425"/>
                      <a:pt x="17615" y="16752"/>
                      <a:pt x="17307" y="17399"/>
                    </a:cubicBezTo>
                    <a:cubicBezTo>
                      <a:pt x="17923" y="16105"/>
                      <a:pt x="15451" y="14027"/>
                      <a:pt x="15451" y="14027"/>
                    </a:cubicBezTo>
                    <a:cubicBezTo>
                      <a:pt x="15066" y="13502"/>
                      <a:pt x="14717" y="13243"/>
                      <a:pt x="14468" y="13243"/>
                    </a:cubicBezTo>
                    <a:cubicBezTo>
                      <a:pt x="14214" y="13243"/>
                      <a:pt x="14060" y="13502"/>
                      <a:pt x="14060" y="14027"/>
                    </a:cubicBezTo>
                    <a:lnTo>
                      <a:pt x="13445" y="16105"/>
                    </a:lnTo>
                    <a:cubicBezTo>
                      <a:pt x="12824" y="15062"/>
                      <a:pt x="12824" y="14027"/>
                      <a:pt x="12208" y="11949"/>
                    </a:cubicBezTo>
                    <a:lnTo>
                      <a:pt x="10814" y="11949"/>
                    </a:lnTo>
                    <a:cubicBezTo>
                      <a:pt x="11588" y="10907"/>
                      <a:pt x="8341" y="9613"/>
                      <a:pt x="7725" y="9613"/>
                    </a:cubicBezTo>
                    <a:cubicBezTo>
                      <a:pt x="7603" y="9811"/>
                      <a:pt x="7485" y="9902"/>
                      <a:pt x="7372" y="9902"/>
                    </a:cubicBezTo>
                    <a:cubicBezTo>
                      <a:pt x="6756" y="9902"/>
                      <a:pt x="6235" y="7367"/>
                      <a:pt x="5715" y="6492"/>
                    </a:cubicBezTo>
                    <a:cubicBezTo>
                      <a:pt x="6951" y="5457"/>
                      <a:pt x="8341" y="5457"/>
                      <a:pt x="9577" y="4414"/>
                    </a:cubicBezTo>
                    <a:cubicBezTo>
                      <a:pt x="9577" y="5457"/>
                      <a:pt x="10198" y="5457"/>
                      <a:pt x="10198" y="5457"/>
                    </a:cubicBezTo>
                    <a:lnTo>
                      <a:pt x="13445" y="5457"/>
                    </a:lnTo>
                    <a:lnTo>
                      <a:pt x="14060" y="4414"/>
                    </a:lnTo>
                    <a:lnTo>
                      <a:pt x="14060" y="3113"/>
                    </a:lnTo>
                    <a:lnTo>
                      <a:pt x="13445" y="3113"/>
                    </a:lnTo>
                    <a:lnTo>
                      <a:pt x="13445" y="2078"/>
                    </a:lnTo>
                    <a:cubicBezTo>
                      <a:pt x="14060" y="1035"/>
                      <a:pt x="13445" y="0"/>
                      <a:pt x="12824" y="0"/>
                    </a:cubicBezTo>
                    <a:cubicBezTo>
                      <a:pt x="10198" y="0"/>
                      <a:pt x="8341" y="1035"/>
                      <a:pt x="5715" y="2078"/>
                    </a:cubicBezTo>
                    <a:cubicBezTo>
                      <a:pt x="5362" y="2276"/>
                      <a:pt x="5049" y="2359"/>
                      <a:pt x="4759" y="2359"/>
                    </a:cubicBezTo>
                    <a:cubicBezTo>
                      <a:pt x="3528" y="2359"/>
                      <a:pt x="2735" y="837"/>
                      <a:pt x="1236" y="0"/>
                    </a:cubicBezTo>
                    <a:close/>
                  </a:path>
                </a:pathLst>
              </a:custGeom>
              <a:solidFill>
                <a:srgbClr val="64351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233" name="Google Shape;368;p28"/>
              <p:cNvSpPr/>
              <p:nvPr/>
            </p:nvSpPr>
            <p:spPr>
              <a:xfrm>
                <a:off x="91835" y="342316"/>
                <a:ext cx="414211" cy="19486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507" y="3288"/>
                    </a:moveTo>
                    <a:cubicBezTo>
                      <a:pt x="18906" y="3288"/>
                      <a:pt x="19305" y="3288"/>
                      <a:pt x="19754" y="3820"/>
                    </a:cubicBezTo>
                    <a:cubicBezTo>
                      <a:pt x="19504" y="3820"/>
                      <a:pt x="19105" y="4242"/>
                      <a:pt x="18906" y="4668"/>
                    </a:cubicBezTo>
                    <a:cubicBezTo>
                      <a:pt x="18906" y="5091"/>
                      <a:pt x="18706" y="5091"/>
                      <a:pt x="18507" y="5517"/>
                    </a:cubicBezTo>
                    <a:cubicBezTo>
                      <a:pt x="18706" y="4668"/>
                      <a:pt x="18706" y="3820"/>
                      <a:pt x="18507" y="3288"/>
                    </a:cubicBezTo>
                    <a:close/>
                    <a:moveTo>
                      <a:pt x="19305" y="5939"/>
                    </a:moveTo>
                    <a:cubicBezTo>
                      <a:pt x="18742" y="7633"/>
                      <a:pt x="18137" y="9327"/>
                      <a:pt x="17570" y="10579"/>
                    </a:cubicBezTo>
                    <a:cubicBezTo>
                      <a:pt x="17732" y="9653"/>
                      <a:pt x="17894" y="8945"/>
                      <a:pt x="18058" y="8168"/>
                    </a:cubicBezTo>
                    <a:cubicBezTo>
                      <a:pt x="18257" y="7742"/>
                      <a:pt x="18507" y="7319"/>
                      <a:pt x="18706" y="6893"/>
                    </a:cubicBezTo>
                    <a:cubicBezTo>
                      <a:pt x="18906" y="6893"/>
                      <a:pt x="19105" y="6471"/>
                      <a:pt x="19305" y="5939"/>
                    </a:cubicBezTo>
                    <a:close/>
                    <a:moveTo>
                      <a:pt x="17260" y="9122"/>
                    </a:moveTo>
                    <a:cubicBezTo>
                      <a:pt x="17010" y="9544"/>
                      <a:pt x="17010" y="10393"/>
                      <a:pt x="16811" y="10819"/>
                    </a:cubicBezTo>
                    <a:cubicBezTo>
                      <a:pt x="16811" y="11241"/>
                      <a:pt x="16611" y="12199"/>
                      <a:pt x="16412" y="12621"/>
                    </a:cubicBezTo>
                    <a:cubicBezTo>
                      <a:pt x="16212" y="13044"/>
                      <a:pt x="16013" y="13044"/>
                      <a:pt x="15763" y="13470"/>
                    </a:cubicBezTo>
                    <a:lnTo>
                      <a:pt x="13918" y="12199"/>
                    </a:lnTo>
                    <a:cubicBezTo>
                      <a:pt x="14516" y="11241"/>
                      <a:pt x="15165" y="10819"/>
                      <a:pt x="15763" y="10393"/>
                    </a:cubicBezTo>
                    <a:cubicBezTo>
                      <a:pt x="16212" y="10393"/>
                      <a:pt x="16611" y="9544"/>
                      <a:pt x="17010" y="9544"/>
                    </a:cubicBezTo>
                    <a:cubicBezTo>
                      <a:pt x="17010" y="9122"/>
                      <a:pt x="17010" y="9122"/>
                      <a:pt x="17260" y="9122"/>
                    </a:cubicBezTo>
                    <a:close/>
                    <a:moveTo>
                      <a:pt x="20048" y="0"/>
                    </a:moveTo>
                    <a:cubicBezTo>
                      <a:pt x="19841" y="0"/>
                      <a:pt x="19629" y="214"/>
                      <a:pt x="19504" y="637"/>
                    </a:cubicBezTo>
                    <a:cubicBezTo>
                      <a:pt x="19305" y="637"/>
                      <a:pt x="19305" y="1169"/>
                      <a:pt x="19305" y="1591"/>
                    </a:cubicBezTo>
                    <a:lnTo>
                      <a:pt x="19504" y="2017"/>
                    </a:lnTo>
                    <a:lnTo>
                      <a:pt x="17659" y="2017"/>
                    </a:lnTo>
                    <a:cubicBezTo>
                      <a:pt x="17659" y="2017"/>
                      <a:pt x="17659" y="2440"/>
                      <a:pt x="17459" y="2440"/>
                    </a:cubicBezTo>
                    <a:cubicBezTo>
                      <a:pt x="17301" y="2775"/>
                      <a:pt x="17393" y="3444"/>
                      <a:pt x="17637" y="3444"/>
                    </a:cubicBezTo>
                    <a:cubicBezTo>
                      <a:pt x="17701" y="3444"/>
                      <a:pt x="17776" y="3400"/>
                      <a:pt x="17858" y="3288"/>
                    </a:cubicBezTo>
                    <a:cubicBezTo>
                      <a:pt x="18058" y="3820"/>
                      <a:pt x="17659" y="5939"/>
                      <a:pt x="17459" y="6893"/>
                    </a:cubicBezTo>
                    <a:cubicBezTo>
                      <a:pt x="17260" y="7319"/>
                      <a:pt x="17010" y="7742"/>
                      <a:pt x="16611" y="8168"/>
                    </a:cubicBezTo>
                    <a:cubicBezTo>
                      <a:pt x="15364" y="9970"/>
                      <a:pt x="14117" y="9544"/>
                      <a:pt x="13269" y="12199"/>
                    </a:cubicBezTo>
                    <a:cubicBezTo>
                      <a:pt x="13070" y="12199"/>
                      <a:pt x="13269" y="12621"/>
                      <a:pt x="13269" y="13044"/>
                    </a:cubicBezTo>
                    <a:cubicBezTo>
                      <a:pt x="13918" y="13044"/>
                      <a:pt x="14317" y="13470"/>
                      <a:pt x="14766" y="13892"/>
                    </a:cubicBezTo>
                    <a:cubicBezTo>
                      <a:pt x="14317" y="14424"/>
                      <a:pt x="14117" y="14850"/>
                      <a:pt x="13718" y="14850"/>
                    </a:cubicBezTo>
                    <a:cubicBezTo>
                      <a:pt x="12272" y="16121"/>
                      <a:pt x="11224" y="18349"/>
                      <a:pt x="9977" y="20152"/>
                    </a:cubicBezTo>
                    <a:cubicBezTo>
                      <a:pt x="9977" y="20292"/>
                      <a:pt x="9838" y="20338"/>
                      <a:pt x="9622" y="20338"/>
                    </a:cubicBezTo>
                    <a:cubicBezTo>
                      <a:pt x="9191" y="20338"/>
                      <a:pt x="8446" y="20152"/>
                      <a:pt x="7882" y="20152"/>
                    </a:cubicBezTo>
                    <a:cubicBezTo>
                      <a:pt x="7682" y="19726"/>
                      <a:pt x="7483" y="19198"/>
                      <a:pt x="7283" y="18772"/>
                    </a:cubicBezTo>
                    <a:cubicBezTo>
                      <a:pt x="7341" y="18896"/>
                      <a:pt x="7400" y="18949"/>
                      <a:pt x="7458" y="18949"/>
                    </a:cubicBezTo>
                    <a:cubicBezTo>
                      <a:pt x="7600" y="18949"/>
                      <a:pt x="7740" y="18647"/>
                      <a:pt x="7882" y="18349"/>
                    </a:cubicBezTo>
                    <a:cubicBezTo>
                      <a:pt x="8081" y="17501"/>
                      <a:pt x="7682" y="16547"/>
                      <a:pt x="7283" y="15698"/>
                    </a:cubicBezTo>
                    <a:lnTo>
                      <a:pt x="8281" y="15698"/>
                    </a:lnTo>
                    <a:cubicBezTo>
                      <a:pt x="8730" y="15272"/>
                      <a:pt x="8730" y="14424"/>
                      <a:pt x="8281" y="14424"/>
                    </a:cubicBezTo>
                    <a:cubicBezTo>
                      <a:pt x="7682" y="13892"/>
                      <a:pt x="7034" y="13470"/>
                      <a:pt x="6435" y="13470"/>
                    </a:cubicBezTo>
                    <a:cubicBezTo>
                      <a:pt x="6343" y="13507"/>
                      <a:pt x="6248" y="13526"/>
                      <a:pt x="6153" y="13526"/>
                    </a:cubicBezTo>
                    <a:cubicBezTo>
                      <a:pt x="5169" y="13526"/>
                      <a:pt x="4048" y="11652"/>
                      <a:pt x="3093" y="10393"/>
                    </a:cubicBezTo>
                    <a:cubicBezTo>
                      <a:pt x="2694" y="9970"/>
                      <a:pt x="2295" y="9970"/>
                      <a:pt x="1646" y="9970"/>
                    </a:cubicBezTo>
                    <a:cubicBezTo>
                      <a:pt x="1447" y="9970"/>
                      <a:pt x="1247" y="9970"/>
                      <a:pt x="1048" y="10393"/>
                    </a:cubicBezTo>
                    <a:cubicBezTo>
                      <a:pt x="865" y="9774"/>
                      <a:pt x="709" y="9380"/>
                      <a:pt x="482" y="9380"/>
                    </a:cubicBezTo>
                    <a:cubicBezTo>
                      <a:pt x="399" y="9380"/>
                      <a:pt x="307" y="9433"/>
                      <a:pt x="200" y="9544"/>
                    </a:cubicBezTo>
                    <a:cubicBezTo>
                      <a:pt x="0" y="9544"/>
                      <a:pt x="0" y="9970"/>
                      <a:pt x="0" y="9970"/>
                    </a:cubicBezTo>
                    <a:lnTo>
                      <a:pt x="0" y="10819"/>
                    </a:lnTo>
                    <a:cubicBezTo>
                      <a:pt x="0" y="11241"/>
                      <a:pt x="0" y="11241"/>
                      <a:pt x="200" y="11241"/>
                    </a:cubicBezTo>
                    <a:lnTo>
                      <a:pt x="599" y="11241"/>
                    </a:lnTo>
                    <a:lnTo>
                      <a:pt x="599" y="13044"/>
                    </a:lnTo>
                    <a:cubicBezTo>
                      <a:pt x="599" y="13541"/>
                      <a:pt x="822" y="13749"/>
                      <a:pt x="1006" y="13749"/>
                    </a:cubicBezTo>
                    <a:cubicBezTo>
                      <a:pt x="1136" y="13749"/>
                      <a:pt x="1247" y="13647"/>
                      <a:pt x="1247" y="13470"/>
                    </a:cubicBezTo>
                    <a:lnTo>
                      <a:pt x="1247" y="11241"/>
                    </a:lnTo>
                    <a:lnTo>
                      <a:pt x="1447" y="11241"/>
                    </a:lnTo>
                    <a:cubicBezTo>
                      <a:pt x="1602" y="11089"/>
                      <a:pt x="1762" y="11021"/>
                      <a:pt x="1925" y="11021"/>
                    </a:cubicBezTo>
                    <a:cubicBezTo>
                      <a:pt x="2655" y="11021"/>
                      <a:pt x="3447" y="12351"/>
                      <a:pt x="4141" y="13044"/>
                    </a:cubicBezTo>
                    <a:cubicBezTo>
                      <a:pt x="4789" y="13892"/>
                      <a:pt x="5188" y="14424"/>
                      <a:pt x="5787" y="14850"/>
                    </a:cubicBezTo>
                    <a:lnTo>
                      <a:pt x="6036" y="14850"/>
                    </a:lnTo>
                    <a:cubicBezTo>
                      <a:pt x="6236" y="15698"/>
                      <a:pt x="6834" y="16121"/>
                      <a:pt x="7034" y="17075"/>
                    </a:cubicBezTo>
                    <a:cubicBezTo>
                      <a:pt x="6834" y="17075"/>
                      <a:pt x="6635" y="17075"/>
                      <a:pt x="6435" y="16547"/>
                    </a:cubicBezTo>
                    <a:lnTo>
                      <a:pt x="5787" y="16547"/>
                    </a:lnTo>
                    <a:cubicBezTo>
                      <a:pt x="5587" y="16547"/>
                      <a:pt x="5388" y="17075"/>
                      <a:pt x="5388" y="17501"/>
                    </a:cubicBezTo>
                    <a:cubicBezTo>
                      <a:pt x="5587" y="18772"/>
                      <a:pt x="6036" y="19198"/>
                      <a:pt x="6635" y="19726"/>
                    </a:cubicBezTo>
                    <a:lnTo>
                      <a:pt x="6435" y="19726"/>
                    </a:lnTo>
                    <a:lnTo>
                      <a:pt x="6435" y="20574"/>
                    </a:lnTo>
                    <a:cubicBezTo>
                      <a:pt x="6689" y="21339"/>
                      <a:pt x="7024" y="21532"/>
                      <a:pt x="7406" y="21532"/>
                    </a:cubicBezTo>
                    <a:cubicBezTo>
                      <a:pt x="7790" y="21532"/>
                      <a:pt x="8221" y="21339"/>
                      <a:pt x="8666" y="21339"/>
                    </a:cubicBezTo>
                    <a:cubicBezTo>
                      <a:pt x="8819" y="21339"/>
                      <a:pt x="8974" y="21361"/>
                      <a:pt x="9129" y="21423"/>
                    </a:cubicBezTo>
                    <a:cubicBezTo>
                      <a:pt x="9312" y="21544"/>
                      <a:pt x="9487" y="21600"/>
                      <a:pt x="9658" y="21600"/>
                    </a:cubicBezTo>
                    <a:cubicBezTo>
                      <a:pt x="10839" y="21600"/>
                      <a:pt x="11755" y="18983"/>
                      <a:pt x="12671" y="17501"/>
                    </a:cubicBezTo>
                    <a:cubicBezTo>
                      <a:pt x="13718" y="16547"/>
                      <a:pt x="14516" y="15272"/>
                      <a:pt x="15564" y="14850"/>
                    </a:cubicBezTo>
                    <a:cubicBezTo>
                      <a:pt x="15763" y="14850"/>
                      <a:pt x="16013" y="14850"/>
                      <a:pt x="16013" y="15272"/>
                    </a:cubicBezTo>
                    <a:cubicBezTo>
                      <a:pt x="16013" y="15698"/>
                      <a:pt x="15763" y="16121"/>
                      <a:pt x="15763" y="16547"/>
                    </a:cubicBezTo>
                    <a:cubicBezTo>
                      <a:pt x="15763" y="17249"/>
                      <a:pt x="16007" y="17665"/>
                      <a:pt x="16215" y="17665"/>
                    </a:cubicBezTo>
                    <a:cubicBezTo>
                      <a:pt x="16289" y="17665"/>
                      <a:pt x="16359" y="17613"/>
                      <a:pt x="16412" y="17501"/>
                    </a:cubicBezTo>
                    <a:cubicBezTo>
                      <a:pt x="16811" y="16547"/>
                      <a:pt x="17459" y="15272"/>
                      <a:pt x="16811" y="13892"/>
                    </a:cubicBezTo>
                    <a:cubicBezTo>
                      <a:pt x="17010" y="13470"/>
                      <a:pt x="17260" y="13470"/>
                      <a:pt x="17260" y="13470"/>
                    </a:cubicBezTo>
                    <a:cubicBezTo>
                      <a:pt x="18507" y="10819"/>
                      <a:pt x="19754" y="7319"/>
                      <a:pt x="20353" y="4242"/>
                    </a:cubicBezTo>
                    <a:lnTo>
                      <a:pt x="20353" y="3820"/>
                    </a:lnTo>
                    <a:cubicBezTo>
                      <a:pt x="20419" y="3959"/>
                      <a:pt x="20463" y="4006"/>
                      <a:pt x="20501" y="4006"/>
                    </a:cubicBezTo>
                    <a:cubicBezTo>
                      <a:pt x="20574" y="4006"/>
                      <a:pt x="20619" y="3820"/>
                      <a:pt x="20751" y="3820"/>
                    </a:cubicBezTo>
                    <a:cubicBezTo>
                      <a:pt x="21001" y="3820"/>
                      <a:pt x="21400" y="3820"/>
                      <a:pt x="21600" y="3288"/>
                    </a:cubicBezTo>
                    <a:cubicBezTo>
                      <a:pt x="21600" y="2865"/>
                      <a:pt x="21600" y="2017"/>
                      <a:pt x="21400" y="2017"/>
                    </a:cubicBezTo>
                    <a:lnTo>
                      <a:pt x="20751" y="2017"/>
                    </a:lnTo>
                    <a:cubicBezTo>
                      <a:pt x="20751" y="1591"/>
                      <a:pt x="20552" y="1591"/>
                      <a:pt x="20552" y="1591"/>
                    </a:cubicBezTo>
                    <a:cubicBezTo>
                      <a:pt x="20552" y="1591"/>
                      <a:pt x="20751" y="1169"/>
                      <a:pt x="20552" y="637"/>
                    </a:cubicBezTo>
                    <a:cubicBezTo>
                      <a:pt x="20452" y="214"/>
                      <a:pt x="20252" y="0"/>
                      <a:pt x="20048" y="0"/>
                    </a:cubicBezTo>
                    <a:close/>
                  </a:path>
                </a:pathLst>
              </a:custGeom>
              <a:solidFill>
                <a:srgbClr val="64351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</p:grpSp>
        <p:grpSp>
          <p:nvGrpSpPr>
            <p:cNvPr id="244" name="Google Shape;369;p28"/>
            <p:cNvGrpSpPr/>
            <p:nvPr/>
          </p:nvGrpSpPr>
          <p:grpSpPr>
            <a:xfrm>
              <a:off x="3002408" y="381633"/>
              <a:ext cx="354895" cy="478385"/>
              <a:chOff x="0" y="0"/>
              <a:chExt cx="354893" cy="478383"/>
            </a:xfrm>
          </p:grpSpPr>
          <p:sp>
            <p:nvSpPr>
              <p:cNvPr id="235" name="Google Shape;370;p28"/>
              <p:cNvSpPr/>
              <p:nvPr/>
            </p:nvSpPr>
            <p:spPr>
              <a:xfrm>
                <a:off x="6175" y="26159"/>
                <a:ext cx="249230" cy="35981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080" h="21600" extrusionOk="0">
                    <a:moveTo>
                      <a:pt x="8942" y="1991"/>
                    </a:moveTo>
                    <a:cubicBezTo>
                      <a:pt x="8975" y="2089"/>
                      <a:pt x="9011" y="2183"/>
                      <a:pt x="9049" y="2274"/>
                    </a:cubicBezTo>
                    <a:cubicBezTo>
                      <a:pt x="8992" y="2176"/>
                      <a:pt x="8942" y="2079"/>
                      <a:pt x="8942" y="1991"/>
                    </a:cubicBezTo>
                    <a:close/>
                    <a:moveTo>
                      <a:pt x="852" y="1991"/>
                    </a:moveTo>
                    <a:cubicBezTo>
                      <a:pt x="1500" y="2220"/>
                      <a:pt x="1824" y="2220"/>
                      <a:pt x="1824" y="2737"/>
                    </a:cubicBezTo>
                    <a:cubicBezTo>
                      <a:pt x="2147" y="3196"/>
                      <a:pt x="2552" y="3656"/>
                      <a:pt x="2875" y="4174"/>
                    </a:cubicBezTo>
                    <a:lnTo>
                      <a:pt x="3200" y="4174"/>
                    </a:lnTo>
                    <a:cubicBezTo>
                      <a:pt x="3200" y="4634"/>
                      <a:pt x="3522" y="4863"/>
                      <a:pt x="3847" y="5379"/>
                    </a:cubicBezTo>
                    <a:cubicBezTo>
                      <a:pt x="3522" y="5093"/>
                      <a:pt x="3200" y="4863"/>
                      <a:pt x="2552" y="4634"/>
                    </a:cubicBezTo>
                    <a:cubicBezTo>
                      <a:pt x="2552" y="4403"/>
                      <a:pt x="2147" y="4403"/>
                      <a:pt x="2147" y="4403"/>
                    </a:cubicBezTo>
                    <a:cubicBezTo>
                      <a:pt x="1824" y="4174"/>
                      <a:pt x="1824" y="4174"/>
                      <a:pt x="1500" y="3944"/>
                    </a:cubicBezTo>
                    <a:cubicBezTo>
                      <a:pt x="1177" y="3196"/>
                      <a:pt x="852" y="2737"/>
                      <a:pt x="852" y="1991"/>
                    </a:cubicBezTo>
                    <a:close/>
                    <a:moveTo>
                      <a:pt x="7631" y="4967"/>
                    </a:moveTo>
                    <a:cubicBezTo>
                      <a:pt x="7935" y="5470"/>
                      <a:pt x="8243" y="6100"/>
                      <a:pt x="8620" y="6529"/>
                    </a:cubicBezTo>
                    <a:cubicBezTo>
                      <a:pt x="8214" y="6069"/>
                      <a:pt x="7892" y="5839"/>
                      <a:pt x="7567" y="5610"/>
                    </a:cubicBezTo>
                    <a:cubicBezTo>
                      <a:pt x="7619" y="5384"/>
                      <a:pt x="7638" y="5172"/>
                      <a:pt x="7631" y="4967"/>
                    </a:cubicBezTo>
                    <a:close/>
                    <a:moveTo>
                      <a:pt x="6597" y="1991"/>
                    </a:moveTo>
                    <a:cubicBezTo>
                      <a:pt x="7245" y="2508"/>
                      <a:pt x="7892" y="3656"/>
                      <a:pt x="8214" y="4174"/>
                    </a:cubicBezTo>
                    <a:cubicBezTo>
                      <a:pt x="8942" y="4634"/>
                      <a:pt x="9590" y="5379"/>
                      <a:pt x="9914" y="6069"/>
                    </a:cubicBezTo>
                    <a:cubicBezTo>
                      <a:pt x="10237" y="6298"/>
                      <a:pt x="10237" y="6298"/>
                      <a:pt x="10237" y="6529"/>
                    </a:cubicBezTo>
                    <a:cubicBezTo>
                      <a:pt x="9590" y="5839"/>
                      <a:pt x="9267" y="5379"/>
                      <a:pt x="8620" y="4634"/>
                    </a:cubicBezTo>
                    <a:cubicBezTo>
                      <a:pt x="8501" y="4566"/>
                      <a:pt x="8361" y="4538"/>
                      <a:pt x="8224" y="4538"/>
                    </a:cubicBezTo>
                    <a:cubicBezTo>
                      <a:pt x="7970" y="4538"/>
                      <a:pt x="7721" y="4632"/>
                      <a:pt x="7617" y="4750"/>
                    </a:cubicBezTo>
                    <a:cubicBezTo>
                      <a:pt x="7508" y="3748"/>
                      <a:pt x="6851" y="2940"/>
                      <a:pt x="6597" y="1991"/>
                    </a:cubicBezTo>
                    <a:close/>
                    <a:moveTo>
                      <a:pt x="5869" y="7046"/>
                    </a:moveTo>
                    <a:cubicBezTo>
                      <a:pt x="6192" y="7275"/>
                      <a:pt x="6597" y="7734"/>
                      <a:pt x="6920" y="7965"/>
                    </a:cubicBezTo>
                    <a:cubicBezTo>
                      <a:pt x="7031" y="8130"/>
                      <a:pt x="7140" y="8290"/>
                      <a:pt x="7252" y="8443"/>
                    </a:cubicBezTo>
                    <a:cubicBezTo>
                      <a:pt x="6818" y="7950"/>
                      <a:pt x="6351" y="7467"/>
                      <a:pt x="5869" y="7046"/>
                    </a:cubicBezTo>
                    <a:close/>
                    <a:moveTo>
                      <a:pt x="2552" y="1301"/>
                    </a:moveTo>
                    <a:cubicBezTo>
                      <a:pt x="3522" y="2220"/>
                      <a:pt x="4575" y="3427"/>
                      <a:pt x="5222" y="4403"/>
                    </a:cubicBezTo>
                    <a:cubicBezTo>
                      <a:pt x="5545" y="4634"/>
                      <a:pt x="5869" y="4863"/>
                      <a:pt x="6192" y="5379"/>
                    </a:cubicBezTo>
                    <a:cubicBezTo>
                      <a:pt x="7245" y="6815"/>
                      <a:pt x="8620" y="8481"/>
                      <a:pt x="9590" y="10146"/>
                    </a:cubicBezTo>
                    <a:cubicBezTo>
                      <a:pt x="8620" y="8941"/>
                      <a:pt x="7245" y="7505"/>
                      <a:pt x="6192" y="6298"/>
                    </a:cubicBezTo>
                    <a:cubicBezTo>
                      <a:pt x="5545" y="5610"/>
                      <a:pt x="4897" y="4174"/>
                      <a:pt x="3522" y="3944"/>
                    </a:cubicBezTo>
                    <a:cubicBezTo>
                      <a:pt x="3200" y="2967"/>
                      <a:pt x="2875" y="2220"/>
                      <a:pt x="2552" y="1301"/>
                    </a:cubicBezTo>
                    <a:close/>
                    <a:moveTo>
                      <a:pt x="5222" y="7965"/>
                    </a:moveTo>
                    <a:cubicBezTo>
                      <a:pt x="6192" y="8710"/>
                      <a:pt x="6920" y="9400"/>
                      <a:pt x="7567" y="10146"/>
                    </a:cubicBezTo>
                    <a:lnTo>
                      <a:pt x="7567" y="10377"/>
                    </a:lnTo>
                    <a:cubicBezTo>
                      <a:pt x="6920" y="9400"/>
                      <a:pt x="5869" y="8710"/>
                      <a:pt x="4897" y="7965"/>
                    </a:cubicBezTo>
                    <a:close/>
                    <a:moveTo>
                      <a:pt x="8314" y="9744"/>
                    </a:moveTo>
                    <a:cubicBezTo>
                      <a:pt x="8518" y="9963"/>
                      <a:pt x="8727" y="10171"/>
                      <a:pt x="8942" y="10377"/>
                    </a:cubicBezTo>
                    <a:lnTo>
                      <a:pt x="8620" y="10146"/>
                    </a:lnTo>
                    <a:cubicBezTo>
                      <a:pt x="8523" y="10016"/>
                      <a:pt x="8421" y="9882"/>
                      <a:pt x="8314" y="9744"/>
                    </a:cubicBezTo>
                    <a:close/>
                    <a:moveTo>
                      <a:pt x="13201" y="5504"/>
                    </a:moveTo>
                    <a:cubicBezTo>
                      <a:pt x="13345" y="5634"/>
                      <a:pt x="13490" y="5736"/>
                      <a:pt x="13637" y="5839"/>
                    </a:cubicBezTo>
                    <a:cubicBezTo>
                      <a:pt x="14284" y="6815"/>
                      <a:pt x="15335" y="7734"/>
                      <a:pt x="15982" y="8710"/>
                    </a:cubicBezTo>
                    <a:cubicBezTo>
                      <a:pt x="16307" y="8941"/>
                      <a:pt x="16307" y="8941"/>
                      <a:pt x="16710" y="8941"/>
                    </a:cubicBezTo>
                    <a:cubicBezTo>
                      <a:pt x="17682" y="10146"/>
                      <a:pt x="19057" y="11582"/>
                      <a:pt x="19704" y="13019"/>
                    </a:cubicBezTo>
                    <a:cubicBezTo>
                      <a:pt x="19704" y="13019"/>
                      <a:pt x="18732" y="12272"/>
                      <a:pt x="18329" y="12041"/>
                    </a:cubicBezTo>
                    <a:cubicBezTo>
                      <a:pt x="18329" y="11812"/>
                      <a:pt x="18004" y="11812"/>
                      <a:pt x="17682" y="11582"/>
                    </a:cubicBezTo>
                    <a:cubicBezTo>
                      <a:pt x="16710" y="10377"/>
                      <a:pt x="15982" y="9170"/>
                      <a:pt x="15012" y="8251"/>
                    </a:cubicBezTo>
                    <a:lnTo>
                      <a:pt x="15012" y="7734"/>
                    </a:lnTo>
                    <a:cubicBezTo>
                      <a:pt x="14284" y="7275"/>
                      <a:pt x="13959" y="6529"/>
                      <a:pt x="13312" y="5839"/>
                    </a:cubicBezTo>
                    <a:cubicBezTo>
                      <a:pt x="13312" y="5756"/>
                      <a:pt x="13269" y="5635"/>
                      <a:pt x="13201" y="5504"/>
                    </a:cubicBezTo>
                    <a:close/>
                    <a:moveTo>
                      <a:pt x="9265" y="2703"/>
                    </a:moveTo>
                    <a:cubicBezTo>
                      <a:pt x="9632" y="3331"/>
                      <a:pt x="10189" y="3851"/>
                      <a:pt x="10967" y="4403"/>
                    </a:cubicBezTo>
                    <a:cubicBezTo>
                      <a:pt x="11614" y="5379"/>
                      <a:pt x="12665" y="6298"/>
                      <a:pt x="13312" y="7275"/>
                    </a:cubicBezTo>
                    <a:cubicBezTo>
                      <a:pt x="12990" y="7275"/>
                      <a:pt x="12990" y="7275"/>
                      <a:pt x="12990" y="7505"/>
                    </a:cubicBezTo>
                    <a:lnTo>
                      <a:pt x="13312" y="7505"/>
                    </a:lnTo>
                    <a:cubicBezTo>
                      <a:pt x="13959" y="8941"/>
                      <a:pt x="15335" y="10377"/>
                      <a:pt x="16710" y="11812"/>
                    </a:cubicBezTo>
                    <a:cubicBezTo>
                      <a:pt x="17357" y="12560"/>
                      <a:pt x="18329" y="13479"/>
                      <a:pt x="19057" y="14455"/>
                    </a:cubicBezTo>
                    <a:cubicBezTo>
                      <a:pt x="18329" y="13995"/>
                      <a:pt x="18004" y="13248"/>
                      <a:pt x="17357" y="12560"/>
                    </a:cubicBezTo>
                    <a:cubicBezTo>
                      <a:pt x="16307" y="11582"/>
                      <a:pt x="15335" y="10377"/>
                      <a:pt x="14284" y="9400"/>
                    </a:cubicBezTo>
                    <a:cubicBezTo>
                      <a:pt x="14121" y="9286"/>
                      <a:pt x="13959" y="9227"/>
                      <a:pt x="13838" y="9227"/>
                    </a:cubicBezTo>
                    <a:cubicBezTo>
                      <a:pt x="13718" y="9227"/>
                      <a:pt x="13637" y="9286"/>
                      <a:pt x="13637" y="9400"/>
                    </a:cubicBezTo>
                    <a:cubicBezTo>
                      <a:pt x="13312" y="9170"/>
                      <a:pt x="13312" y="9170"/>
                      <a:pt x="13312" y="8941"/>
                    </a:cubicBezTo>
                    <a:cubicBezTo>
                      <a:pt x="12665" y="8481"/>
                      <a:pt x="12259" y="7734"/>
                      <a:pt x="11614" y="7046"/>
                    </a:cubicBezTo>
                    <a:lnTo>
                      <a:pt x="11614" y="6815"/>
                    </a:lnTo>
                    <a:cubicBezTo>
                      <a:pt x="10642" y="5610"/>
                      <a:pt x="9914" y="4174"/>
                      <a:pt x="9267" y="2737"/>
                    </a:cubicBezTo>
                    <a:cubicBezTo>
                      <a:pt x="9267" y="2727"/>
                      <a:pt x="9267" y="2715"/>
                      <a:pt x="9265" y="2703"/>
                    </a:cubicBezTo>
                    <a:close/>
                    <a:moveTo>
                      <a:pt x="10965" y="10427"/>
                    </a:moveTo>
                    <a:cubicBezTo>
                      <a:pt x="11266" y="10772"/>
                      <a:pt x="11603" y="11085"/>
                      <a:pt x="11937" y="11353"/>
                    </a:cubicBezTo>
                    <a:cubicBezTo>
                      <a:pt x="12665" y="12272"/>
                      <a:pt x="13312" y="13248"/>
                      <a:pt x="13959" y="14224"/>
                    </a:cubicBezTo>
                    <a:cubicBezTo>
                      <a:pt x="14642" y="15084"/>
                      <a:pt x="15536" y="15995"/>
                      <a:pt x="16179" y="16909"/>
                    </a:cubicBezTo>
                    <a:cubicBezTo>
                      <a:pt x="16089" y="16867"/>
                      <a:pt x="15982" y="16867"/>
                      <a:pt x="15982" y="16867"/>
                    </a:cubicBezTo>
                    <a:cubicBezTo>
                      <a:pt x="15012" y="16120"/>
                      <a:pt x="14284" y="15143"/>
                      <a:pt x="13312" y="14455"/>
                    </a:cubicBezTo>
                    <a:cubicBezTo>
                      <a:pt x="12665" y="13995"/>
                      <a:pt x="11937" y="13248"/>
                      <a:pt x="11290" y="12560"/>
                    </a:cubicBezTo>
                    <a:cubicBezTo>
                      <a:pt x="11382" y="12625"/>
                      <a:pt x="11501" y="12652"/>
                      <a:pt x="11617" y="12652"/>
                    </a:cubicBezTo>
                    <a:cubicBezTo>
                      <a:pt x="11904" y="12652"/>
                      <a:pt x="12167" y="12477"/>
                      <a:pt x="11937" y="12272"/>
                    </a:cubicBezTo>
                    <a:cubicBezTo>
                      <a:pt x="11726" y="11676"/>
                      <a:pt x="11382" y="11057"/>
                      <a:pt x="10965" y="10427"/>
                    </a:cubicBezTo>
                    <a:close/>
                    <a:moveTo>
                      <a:pt x="13312" y="11122"/>
                    </a:moveTo>
                    <a:cubicBezTo>
                      <a:pt x="13959" y="12041"/>
                      <a:pt x="14284" y="12789"/>
                      <a:pt x="15335" y="13248"/>
                    </a:cubicBezTo>
                    <a:cubicBezTo>
                      <a:pt x="15335" y="13315"/>
                      <a:pt x="15391" y="13344"/>
                      <a:pt x="15470" y="13344"/>
                    </a:cubicBezTo>
                    <a:cubicBezTo>
                      <a:pt x="15659" y="13344"/>
                      <a:pt x="15982" y="13181"/>
                      <a:pt x="15982" y="13019"/>
                    </a:cubicBezTo>
                    <a:cubicBezTo>
                      <a:pt x="16307" y="13479"/>
                      <a:pt x="16307" y="13708"/>
                      <a:pt x="16710" y="13995"/>
                    </a:cubicBezTo>
                    <a:cubicBezTo>
                      <a:pt x="17682" y="15143"/>
                      <a:pt x="19380" y="16867"/>
                      <a:pt x="19704" y="18303"/>
                    </a:cubicBezTo>
                    <a:cubicBezTo>
                      <a:pt x="19380" y="18015"/>
                      <a:pt x="18732" y="17555"/>
                      <a:pt x="18329" y="17096"/>
                    </a:cubicBezTo>
                    <a:cubicBezTo>
                      <a:pt x="17357" y="16350"/>
                      <a:pt x="16710" y="15431"/>
                      <a:pt x="15659" y="14455"/>
                    </a:cubicBezTo>
                    <a:cubicBezTo>
                      <a:pt x="15012" y="13479"/>
                      <a:pt x="14284" y="12789"/>
                      <a:pt x="13637" y="11812"/>
                    </a:cubicBezTo>
                    <a:cubicBezTo>
                      <a:pt x="13312" y="11582"/>
                      <a:pt x="13312" y="11353"/>
                      <a:pt x="13312" y="11122"/>
                    </a:cubicBezTo>
                    <a:close/>
                    <a:moveTo>
                      <a:pt x="1872" y="0"/>
                    </a:moveTo>
                    <a:cubicBezTo>
                      <a:pt x="1661" y="0"/>
                      <a:pt x="1500" y="163"/>
                      <a:pt x="1500" y="325"/>
                    </a:cubicBezTo>
                    <a:lnTo>
                      <a:pt x="1500" y="1532"/>
                    </a:lnTo>
                    <a:cubicBezTo>
                      <a:pt x="1336" y="1298"/>
                      <a:pt x="1085" y="1108"/>
                      <a:pt x="829" y="1108"/>
                    </a:cubicBezTo>
                    <a:cubicBezTo>
                      <a:pt x="580" y="1108"/>
                      <a:pt x="324" y="1283"/>
                      <a:pt x="124" y="1761"/>
                    </a:cubicBezTo>
                    <a:cubicBezTo>
                      <a:pt x="-198" y="2508"/>
                      <a:pt x="124" y="3427"/>
                      <a:pt x="852" y="4174"/>
                    </a:cubicBezTo>
                    <a:cubicBezTo>
                      <a:pt x="1824" y="5379"/>
                      <a:pt x="2875" y="6815"/>
                      <a:pt x="4169" y="7965"/>
                    </a:cubicBezTo>
                    <a:lnTo>
                      <a:pt x="4169" y="8251"/>
                    </a:lnTo>
                    <a:cubicBezTo>
                      <a:pt x="4169" y="8941"/>
                      <a:pt x="5222" y="9917"/>
                      <a:pt x="5869" y="10377"/>
                    </a:cubicBezTo>
                    <a:cubicBezTo>
                      <a:pt x="6920" y="11812"/>
                      <a:pt x="8214" y="13248"/>
                      <a:pt x="9590" y="14684"/>
                    </a:cubicBezTo>
                    <a:cubicBezTo>
                      <a:pt x="12259" y="17096"/>
                      <a:pt x="15012" y="19222"/>
                      <a:pt x="17357" y="21405"/>
                    </a:cubicBezTo>
                    <a:cubicBezTo>
                      <a:pt x="17459" y="21546"/>
                      <a:pt x="17627" y="21600"/>
                      <a:pt x="17803" y="21600"/>
                    </a:cubicBezTo>
                    <a:cubicBezTo>
                      <a:pt x="18194" y="21600"/>
                      <a:pt x="18607" y="21332"/>
                      <a:pt x="18329" y="21174"/>
                    </a:cubicBezTo>
                    <a:cubicBezTo>
                      <a:pt x="17357" y="20198"/>
                      <a:pt x="15982" y="19222"/>
                      <a:pt x="15012" y="18303"/>
                    </a:cubicBezTo>
                    <a:cubicBezTo>
                      <a:pt x="15105" y="18368"/>
                      <a:pt x="15223" y="18397"/>
                      <a:pt x="15337" y="18397"/>
                    </a:cubicBezTo>
                    <a:cubicBezTo>
                      <a:pt x="15626" y="18397"/>
                      <a:pt x="15889" y="18220"/>
                      <a:pt x="15659" y="18015"/>
                    </a:cubicBezTo>
                    <a:lnTo>
                      <a:pt x="15659" y="17555"/>
                    </a:lnTo>
                    <a:lnTo>
                      <a:pt x="15982" y="17786"/>
                    </a:lnTo>
                    <a:cubicBezTo>
                      <a:pt x="16307" y="18303"/>
                      <a:pt x="17035" y="18762"/>
                      <a:pt x="17682" y="19222"/>
                    </a:cubicBezTo>
                    <a:cubicBezTo>
                      <a:pt x="18329" y="19222"/>
                      <a:pt x="18732" y="18991"/>
                      <a:pt x="18732" y="18762"/>
                    </a:cubicBezTo>
                    <a:cubicBezTo>
                      <a:pt x="18732" y="18727"/>
                      <a:pt x="18723" y="18697"/>
                      <a:pt x="18709" y="18671"/>
                    </a:cubicBezTo>
                    <a:cubicBezTo>
                      <a:pt x="19285" y="18910"/>
                      <a:pt x="19818" y="19222"/>
                      <a:pt x="20352" y="19222"/>
                    </a:cubicBezTo>
                    <a:cubicBezTo>
                      <a:pt x="20755" y="19222"/>
                      <a:pt x="21080" y="19222"/>
                      <a:pt x="21080" y="18991"/>
                    </a:cubicBezTo>
                    <a:cubicBezTo>
                      <a:pt x="21080" y="17786"/>
                      <a:pt x="20027" y="16579"/>
                      <a:pt x="19057" y="15660"/>
                    </a:cubicBezTo>
                    <a:cubicBezTo>
                      <a:pt x="19380" y="15891"/>
                      <a:pt x="19704" y="15891"/>
                      <a:pt x="20027" y="16120"/>
                    </a:cubicBezTo>
                    <a:cubicBezTo>
                      <a:pt x="20122" y="16187"/>
                      <a:pt x="20224" y="16216"/>
                      <a:pt x="20321" y="16216"/>
                    </a:cubicBezTo>
                    <a:cubicBezTo>
                      <a:pt x="20553" y="16216"/>
                      <a:pt x="20755" y="16052"/>
                      <a:pt x="20755" y="15891"/>
                    </a:cubicBezTo>
                    <a:cubicBezTo>
                      <a:pt x="20755" y="15143"/>
                      <a:pt x="20352" y="14684"/>
                      <a:pt x="20027" y="13995"/>
                    </a:cubicBezTo>
                    <a:lnTo>
                      <a:pt x="20755" y="13995"/>
                    </a:lnTo>
                    <a:cubicBezTo>
                      <a:pt x="21402" y="13248"/>
                      <a:pt x="20755" y="12272"/>
                      <a:pt x="20352" y="11812"/>
                    </a:cubicBezTo>
                    <a:cubicBezTo>
                      <a:pt x="19057" y="10146"/>
                      <a:pt x="17357" y="8481"/>
                      <a:pt x="15982" y="7046"/>
                    </a:cubicBezTo>
                    <a:lnTo>
                      <a:pt x="15659" y="6815"/>
                    </a:lnTo>
                    <a:cubicBezTo>
                      <a:pt x="15012" y="6069"/>
                      <a:pt x="14284" y="5379"/>
                      <a:pt x="13637" y="4634"/>
                    </a:cubicBezTo>
                    <a:cubicBezTo>
                      <a:pt x="12990" y="3944"/>
                      <a:pt x="12259" y="2967"/>
                      <a:pt x="11290" y="2737"/>
                    </a:cubicBezTo>
                    <a:cubicBezTo>
                      <a:pt x="11290" y="2737"/>
                      <a:pt x="10967" y="2737"/>
                      <a:pt x="10642" y="2967"/>
                    </a:cubicBezTo>
                    <a:cubicBezTo>
                      <a:pt x="9914" y="2220"/>
                      <a:pt x="9590" y="1991"/>
                      <a:pt x="8942" y="1532"/>
                    </a:cubicBezTo>
                    <a:lnTo>
                      <a:pt x="8214" y="1532"/>
                    </a:lnTo>
                    <a:cubicBezTo>
                      <a:pt x="7944" y="1725"/>
                      <a:pt x="7899" y="2079"/>
                      <a:pt x="8084" y="2358"/>
                    </a:cubicBezTo>
                    <a:cubicBezTo>
                      <a:pt x="7479" y="1670"/>
                      <a:pt x="6851" y="1052"/>
                      <a:pt x="5869" y="784"/>
                    </a:cubicBezTo>
                    <a:cubicBezTo>
                      <a:pt x="5545" y="784"/>
                      <a:pt x="5222" y="1072"/>
                      <a:pt x="5222" y="1301"/>
                    </a:cubicBezTo>
                    <a:cubicBezTo>
                      <a:pt x="5222" y="2220"/>
                      <a:pt x="6192" y="3427"/>
                      <a:pt x="6597" y="4403"/>
                    </a:cubicBezTo>
                    <a:cubicBezTo>
                      <a:pt x="6192" y="4174"/>
                      <a:pt x="6192" y="3944"/>
                      <a:pt x="6192" y="3944"/>
                    </a:cubicBezTo>
                    <a:cubicBezTo>
                      <a:pt x="5545" y="3196"/>
                      <a:pt x="4897" y="2737"/>
                      <a:pt x="4169" y="1991"/>
                    </a:cubicBezTo>
                    <a:cubicBezTo>
                      <a:pt x="3522" y="1301"/>
                      <a:pt x="2875" y="555"/>
                      <a:pt x="2147" y="96"/>
                    </a:cubicBezTo>
                    <a:cubicBezTo>
                      <a:pt x="2052" y="29"/>
                      <a:pt x="1957" y="0"/>
                      <a:pt x="1872" y="0"/>
                    </a:cubicBezTo>
                    <a:close/>
                  </a:path>
                </a:pathLst>
              </a:custGeom>
              <a:solidFill>
                <a:srgbClr val="64351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236" name="Google Shape;371;p28"/>
              <p:cNvSpPr/>
              <p:nvPr/>
            </p:nvSpPr>
            <p:spPr>
              <a:xfrm>
                <a:off x="166361" y="249201"/>
                <a:ext cx="188533" cy="21460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404" h="21600" extrusionOk="0">
                    <a:moveTo>
                      <a:pt x="17419" y="11370"/>
                    </a:moveTo>
                    <a:cubicBezTo>
                      <a:pt x="18409" y="12600"/>
                      <a:pt x="19230" y="13817"/>
                      <a:pt x="19558" y="14977"/>
                    </a:cubicBezTo>
                    <a:lnTo>
                      <a:pt x="19558" y="15846"/>
                    </a:lnTo>
                    <a:cubicBezTo>
                      <a:pt x="19122" y="15846"/>
                      <a:pt x="19122" y="15459"/>
                      <a:pt x="19122" y="14977"/>
                    </a:cubicBezTo>
                    <a:lnTo>
                      <a:pt x="18253" y="14977"/>
                    </a:lnTo>
                    <a:cubicBezTo>
                      <a:pt x="18253" y="14206"/>
                      <a:pt x="17820" y="13822"/>
                      <a:pt x="17276" y="13439"/>
                    </a:cubicBezTo>
                    <a:cubicBezTo>
                      <a:pt x="17820" y="13439"/>
                      <a:pt x="18253" y="13052"/>
                      <a:pt x="17820" y="12569"/>
                    </a:cubicBezTo>
                    <a:cubicBezTo>
                      <a:pt x="17820" y="12174"/>
                      <a:pt x="17677" y="11779"/>
                      <a:pt x="17419" y="11370"/>
                    </a:cubicBezTo>
                    <a:close/>
                    <a:moveTo>
                      <a:pt x="10978" y="7371"/>
                    </a:moveTo>
                    <a:cubicBezTo>
                      <a:pt x="13693" y="10645"/>
                      <a:pt x="15975" y="14206"/>
                      <a:pt x="18253" y="17387"/>
                    </a:cubicBezTo>
                    <a:lnTo>
                      <a:pt x="18253" y="17866"/>
                    </a:lnTo>
                    <a:cubicBezTo>
                      <a:pt x="17820" y="17387"/>
                      <a:pt x="17820" y="16616"/>
                      <a:pt x="16843" y="16616"/>
                    </a:cubicBezTo>
                    <a:lnTo>
                      <a:pt x="16843" y="16230"/>
                    </a:lnTo>
                    <a:cubicBezTo>
                      <a:pt x="15975" y="14977"/>
                      <a:pt x="14562" y="13439"/>
                      <a:pt x="13693" y="11799"/>
                    </a:cubicBezTo>
                    <a:cubicBezTo>
                      <a:pt x="12824" y="10645"/>
                      <a:pt x="11847" y="9008"/>
                      <a:pt x="10978" y="7371"/>
                    </a:cubicBezTo>
                    <a:close/>
                    <a:moveTo>
                      <a:pt x="8696" y="9778"/>
                    </a:moveTo>
                    <a:cubicBezTo>
                      <a:pt x="11411" y="11799"/>
                      <a:pt x="13257" y="14977"/>
                      <a:pt x="15975" y="17866"/>
                    </a:cubicBezTo>
                    <a:lnTo>
                      <a:pt x="15975" y="19023"/>
                    </a:lnTo>
                    <a:cubicBezTo>
                      <a:pt x="15539" y="18637"/>
                      <a:pt x="15539" y="18253"/>
                      <a:pt x="15106" y="17866"/>
                    </a:cubicBezTo>
                    <a:cubicBezTo>
                      <a:pt x="14562" y="17866"/>
                      <a:pt x="14562" y="17866"/>
                      <a:pt x="14562" y="17387"/>
                    </a:cubicBezTo>
                    <a:cubicBezTo>
                      <a:pt x="13693" y="16616"/>
                      <a:pt x="12824" y="15459"/>
                      <a:pt x="11847" y="14206"/>
                    </a:cubicBezTo>
                    <a:cubicBezTo>
                      <a:pt x="10978" y="13052"/>
                      <a:pt x="9673" y="11029"/>
                      <a:pt x="8696" y="9778"/>
                    </a:cubicBezTo>
                    <a:close/>
                    <a:moveTo>
                      <a:pt x="9132" y="17387"/>
                    </a:moveTo>
                    <a:cubicBezTo>
                      <a:pt x="9132" y="18253"/>
                      <a:pt x="9673" y="19023"/>
                      <a:pt x="10109" y="19794"/>
                    </a:cubicBezTo>
                    <a:cubicBezTo>
                      <a:pt x="9673" y="19023"/>
                      <a:pt x="9132" y="18253"/>
                      <a:pt x="8263" y="17387"/>
                    </a:cubicBezTo>
                    <a:close/>
                    <a:moveTo>
                      <a:pt x="6417" y="10162"/>
                    </a:moveTo>
                    <a:cubicBezTo>
                      <a:pt x="8263" y="12186"/>
                      <a:pt x="10109" y="14206"/>
                      <a:pt x="11847" y="16616"/>
                    </a:cubicBezTo>
                    <a:cubicBezTo>
                      <a:pt x="12388" y="17000"/>
                      <a:pt x="12824" y="17387"/>
                      <a:pt x="13257" y="17866"/>
                    </a:cubicBezTo>
                    <a:cubicBezTo>
                      <a:pt x="13257" y="18253"/>
                      <a:pt x="13257" y="18637"/>
                      <a:pt x="13693" y="18637"/>
                    </a:cubicBezTo>
                    <a:lnTo>
                      <a:pt x="13693" y="19794"/>
                    </a:lnTo>
                    <a:cubicBezTo>
                      <a:pt x="13257" y="19407"/>
                      <a:pt x="13257" y="19023"/>
                      <a:pt x="12824" y="18637"/>
                    </a:cubicBezTo>
                    <a:cubicBezTo>
                      <a:pt x="12697" y="18524"/>
                      <a:pt x="12521" y="18479"/>
                      <a:pt x="12340" y="18479"/>
                    </a:cubicBezTo>
                    <a:cubicBezTo>
                      <a:pt x="11901" y="18479"/>
                      <a:pt x="11411" y="18750"/>
                      <a:pt x="11411" y="19023"/>
                    </a:cubicBezTo>
                    <a:cubicBezTo>
                      <a:pt x="11411" y="19407"/>
                      <a:pt x="11411" y="19407"/>
                      <a:pt x="11847" y="19794"/>
                    </a:cubicBezTo>
                    <a:lnTo>
                      <a:pt x="11411" y="19794"/>
                    </a:lnTo>
                    <a:cubicBezTo>
                      <a:pt x="11411" y="18637"/>
                      <a:pt x="10978" y="17866"/>
                      <a:pt x="10542" y="17000"/>
                    </a:cubicBezTo>
                    <a:cubicBezTo>
                      <a:pt x="10542" y="17000"/>
                      <a:pt x="10978" y="17000"/>
                      <a:pt x="10542" y="16616"/>
                    </a:cubicBezTo>
                    <a:cubicBezTo>
                      <a:pt x="10109" y="15846"/>
                      <a:pt x="9132" y="14977"/>
                      <a:pt x="8696" y="13822"/>
                    </a:cubicBezTo>
                    <a:cubicBezTo>
                      <a:pt x="7827" y="12569"/>
                      <a:pt x="6958" y="11415"/>
                      <a:pt x="6417" y="10162"/>
                    </a:cubicBezTo>
                    <a:close/>
                    <a:moveTo>
                      <a:pt x="7862" y="0"/>
                    </a:moveTo>
                    <a:cubicBezTo>
                      <a:pt x="7461" y="0"/>
                      <a:pt x="7073" y="375"/>
                      <a:pt x="7394" y="1016"/>
                    </a:cubicBezTo>
                    <a:cubicBezTo>
                      <a:pt x="7827" y="1786"/>
                      <a:pt x="8263" y="2941"/>
                      <a:pt x="9132" y="4194"/>
                    </a:cubicBezTo>
                    <a:cubicBezTo>
                      <a:pt x="8696" y="4194"/>
                      <a:pt x="8696" y="4577"/>
                      <a:pt x="8696" y="4964"/>
                    </a:cubicBezTo>
                    <a:cubicBezTo>
                      <a:pt x="9132" y="6985"/>
                      <a:pt x="10542" y="8621"/>
                      <a:pt x="11411" y="10645"/>
                    </a:cubicBezTo>
                    <a:cubicBezTo>
                      <a:pt x="10542" y="9392"/>
                      <a:pt x="9132" y="8238"/>
                      <a:pt x="7827" y="7371"/>
                    </a:cubicBezTo>
                    <a:cubicBezTo>
                      <a:pt x="7394" y="7371"/>
                      <a:pt x="6958" y="7755"/>
                      <a:pt x="6958" y="8238"/>
                    </a:cubicBezTo>
                    <a:lnTo>
                      <a:pt x="6958" y="9008"/>
                    </a:lnTo>
                    <a:cubicBezTo>
                      <a:pt x="6417" y="8238"/>
                      <a:pt x="5981" y="7755"/>
                      <a:pt x="5549" y="7371"/>
                    </a:cubicBezTo>
                    <a:cubicBezTo>
                      <a:pt x="5421" y="7258"/>
                      <a:pt x="5256" y="7210"/>
                      <a:pt x="5087" y="7210"/>
                    </a:cubicBezTo>
                    <a:cubicBezTo>
                      <a:pt x="4680" y="7210"/>
                      <a:pt x="4244" y="7484"/>
                      <a:pt x="4244" y="7755"/>
                    </a:cubicBezTo>
                    <a:cubicBezTo>
                      <a:pt x="4680" y="8238"/>
                      <a:pt x="4680" y="9008"/>
                      <a:pt x="4680" y="9392"/>
                    </a:cubicBezTo>
                    <a:cubicBezTo>
                      <a:pt x="4244" y="8621"/>
                      <a:pt x="3267" y="7755"/>
                      <a:pt x="2398" y="7371"/>
                    </a:cubicBezTo>
                    <a:cubicBezTo>
                      <a:pt x="2270" y="7258"/>
                      <a:pt x="2143" y="7210"/>
                      <a:pt x="2029" y="7210"/>
                    </a:cubicBezTo>
                    <a:cubicBezTo>
                      <a:pt x="1745" y="7210"/>
                      <a:pt x="1529" y="7484"/>
                      <a:pt x="1529" y="7755"/>
                    </a:cubicBezTo>
                    <a:cubicBezTo>
                      <a:pt x="1962" y="9005"/>
                      <a:pt x="2827" y="9773"/>
                      <a:pt x="3263" y="10636"/>
                    </a:cubicBezTo>
                    <a:cubicBezTo>
                      <a:pt x="2827" y="9773"/>
                      <a:pt x="1962" y="9005"/>
                      <a:pt x="988" y="8238"/>
                    </a:cubicBezTo>
                    <a:cubicBezTo>
                      <a:pt x="867" y="8105"/>
                      <a:pt x="714" y="8046"/>
                      <a:pt x="561" y="8046"/>
                    </a:cubicBezTo>
                    <a:cubicBezTo>
                      <a:pt x="170" y="8046"/>
                      <a:pt x="-196" y="8449"/>
                      <a:pt x="119" y="9008"/>
                    </a:cubicBezTo>
                    <a:cubicBezTo>
                      <a:pt x="1965" y="11799"/>
                      <a:pt x="4244" y="14206"/>
                      <a:pt x="6417" y="17000"/>
                    </a:cubicBezTo>
                    <a:cubicBezTo>
                      <a:pt x="6958" y="18253"/>
                      <a:pt x="8263" y="19794"/>
                      <a:pt x="9673" y="21044"/>
                    </a:cubicBezTo>
                    <a:cubicBezTo>
                      <a:pt x="9673" y="21431"/>
                      <a:pt x="10109" y="21431"/>
                      <a:pt x="10542" y="21431"/>
                    </a:cubicBezTo>
                    <a:cubicBezTo>
                      <a:pt x="10832" y="21558"/>
                      <a:pt x="11134" y="21600"/>
                      <a:pt x="11455" y="21600"/>
                    </a:cubicBezTo>
                    <a:cubicBezTo>
                      <a:pt x="12101" y="21600"/>
                      <a:pt x="12824" y="21431"/>
                      <a:pt x="13693" y="21431"/>
                    </a:cubicBezTo>
                    <a:cubicBezTo>
                      <a:pt x="13982" y="21431"/>
                      <a:pt x="14272" y="21600"/>
                      <a:pt x="14593" y="21600"/>
                    </a:cubicBezTo>
                    <a:cubicBezTo>
                      <a:pt x="14756" y="21600"/>
                      <a:pt x="14924" y="21558"/>
                      <a:pt x="15106" y="21431"/>
                    </a:cubicBezTo>
                    <a:cubicBezTo>
                      <a:pt x="15106" y="21431"/>
                      <a:pt x="15539" y="21431"/>
                      <a:pt x="15539" y="21044"/>
                    </a:cubicBezTo>
                    <a:lnTo>
                      <a:pt x="15975" y="21044"/>
                    </a:lnTo>
                    <a:cubicBezTo>
                      <a:pt x="16407" y="21044"/>
                      <a:pt x="16843" y="21044"/>
                      <a:pt x="17276" y="20660"/>
                    </a:cubicBezTo>
                    <a:cubicBezTo>
                      <a:pt x="17820" y="20274"/>
                      <a:pt x="18253" y="19794"/>
                      <a:pt x="18689" y="19794"/>
                    </a:cubicBezTo>
                    <a:cubicBezTo>
                      <a:pt x="19122" y="19794"/>
                      <a:pt x="19558" y="19407"/>
                      <a:pt x="19558" y="19023"/>
                    </a:cubicBezTo>
                    <a:cubicBezTo>
                      <a:pt x="19991" y="19023"/>
                      <a:pt x="19991" y="19023"/>
                      <a:pt x="19991" y="18637"/>
                    </a:cubicBezTo>
                    <a:lnTo>
                      <a:pt x="20535" y="18637"/>
                    </a:lnTo>
                    <a:cubicBezTo>
                      <a:pt x="20535" y="18637"/>
                      <a:pt x="20968" y="18637"/>
                      <a:pt x="20968" y="18253"/>
                    </a:cubicBezTo>
                    <a:cubicBezTo>
                      <a:pt x="21404" y="17387"/>
                      <a:pt x="21404" y="17000"/>
                      <a:pt x="21404" y="16230"/>
                    </a:cubicBezTo>
                    <a:lnTo>
                      <a:pt x="21404" y="15846"/>
                    </a:lnTo>
                    <a:cubicBezTo>
                      <a:pt x="20535" y="13052"/>
                      <a:pt x="17820" y="9778"/>
                      <a:pt x="15975" y="7371"/>
                    </a:cubicBezTo>
                    <a:cubicBezTo>
                      <a:pt x="14125" y="5348"/>
                      <a:pt x="12388" y="2170"/>
                      <a:pt x="9673" y="533"/>
                    </a:cubicBezTo>
                    <a:cubicBezTo>
                      <a:pt x="9673" y="533"/>
                      <a:pt x="9132" y="533"/>
                      <a:pt x="9132" y="1016"/>
                    </a:cubicBezTo>
                    <a:cubicBezTo>
                      <a:pt x="8696" y="1016"/>
                      <a:pt x="8696" y="533"/>
                      <a:pt x="8263" y="150"/>
                    </a:cubicBezTo>
                    <a:cubicBezTo>
                      <a:pt x="8149" y="48"/>
                      <a:pt x="8005" y="0"/>
                      <a:pt x="7862" y="0"/>
                    </a:cubicBezTo>
                    <a:close/>
                  </a:path>
                </a:pathLst>
              </a:custGeom>
              <a:solidFill>
                <a:srgbClr val="64351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237" name="Google Shape;372;p28"/>
              <p:cNvSpPr/>
              <p:nvPr/>
            </p:nvSpPr>
            <p:spPr>
              <a:xfrm>
                <a:off x="-1" y="-1"/>
                <a:ext cx="187483" cy="141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4189" y="0"/>
                    </a:moveTo>
                    <a:cubicBezTo>
                      <a:pt x="1873" y="0"/>
                      <a:pt x="882" y="3074"/>
                      <a:pt x="442" y="5998"/>
                    </a:cubicBezTo>
                    <a:cubicBezTo>
                      <a:pt x="442" y="5998"/>
                      <a:pt x="0" y="5998"/>
                      <a:pt x="0" y="6731"/>
                    </a:cubicBezTo>
                    <a:cubicBezTo>
                      <a:pt x="0" y="7902"/>
                      <a:pt x="0" y="9072"/>
                      <a:pt x="442" y="10388"/>
                    </a:cubicBezTo>
                    <a:cubicBezTo>
                      <a:pt x="568" y="10556"/>
                      <a:pt x="701" y="10629"/>
                      <a:pt x="830" y="10629"/>
                    </a:cubicBezTo>
                    <a:cubicBezTo>
                      <a:pt x="1153" y="10629"/>
                      <a:pt x="1434" y="10178"/>
                      <a:pt x="1434" y="9655"/>
                    </a:cubicBezTo>
                    <a:cubicBezTo>
                      <a:pt x="1873" y="9655"/>
                      <a:pt x="1873" y="9072"/>
                      <a:pt x="1873" y="9072"/>
                    </a:cubicBezTo>
                    <a:lnTo>
                      <a:pt x="1873" y="8485"/>
                    </a:lnTo>
                    <a:cubicBezTo>
                      <a:pt x="1873" y="8485"/>
                      <a:pt x="2241" y="5925"/>
                      <a:pt x="2642" y="5925"/>
                    </a:cubicBezTo>
                    <a:cubicBezTo>
                      <a:pt x="2677" y="5925"/>
                      <a:pt x="2716" y="5947"/>
                      <a:pt x="2755" y="5998"/>
                    </a:cubicBezTo>
                    <a:cubicBezTo>
                      <a:pt x="3197" y="7314"/>
                      <a:pt x="3637" y="8485"/>
                      <a:pt x="4189" y="9655"/>
                    </a:cubicBezTo>
                    <a:cubicBezTo>
                      <a:pt x="4321" y="9874"/>
                      <a:pt x="4450" y="9964"/>
                      <a:pt x="4573" y="9964"/>
                    </a:cubicBezTo>
                    <a:cubicBezTo>
                      <a:pt x="4854" y="9964"/>
                      <a:pt x="5071" y="9484"/>
                      <a:pt x="5071" y="9072"/>
                    </a:cubicBezTo>
                    <a:cubicBezTo>
                      <a:pt x="5510" y="8485"/>
                      <a:pt x="5510" y="7314"/>
                      <a:pt x="5071" y="6731"/>
                    </a:cubicBezTo>
                    <a:lnTo>
                      <a:pt x="5071" y="4828"/>
                    </a:lnTo>
                    <a:cubicBezTo>
                      <a:pt x="5510" y="4828"/>
                      <a:pt x="5510" y="4828"/>
                      <a:pt x="5510" y="5415"/>
                    </a:cubicBezTo>
                    <a:cubicBezTo>
                      <a:pt x="6392" y="6731"/>
                      <a:pt x="6944" y="8485"/>
                      <a:pt x="7825" y="10388"/>
                    </a:cubicBezTo>
                    <a:cubicBezTo>
                      <a:pt x="7951" y="10556"/>
                      <a:pt x="8113" y="10629"/>
                      <a:pt x="8268" y="10629"/>
                    </a:cubicBezTo>
                    <a:cubicBezTo>
                      <a:pt x="8662" y="10629"/>
                      <a:pt x="9020" y="10178"/>
                      <a:pt x="8707" y="9655"/>
                    </a:cubicBezTo>
                    <a:cubicBezTo>
                      <a:pt x="8707" y="9655"/>
                      <a:pt x="8265" y="9072"/>
                      <a:pt x="8265" y="8485"/>
                    </a:cubicBezTo>
                    <a:lnTo>
                      <a:pt x="8707" y="8485"/>
                    </a:lnTo>
                    <a:cubicBezTo>
                      <a:pt x="9146" y="8485"/>
                      <a:pt x="9699" y="7902"/>
                      <a:pt x="9699" y="7314"/>
                    </a:cubicBezTo>
                    <a:lnTo>
                      <a:pt x="9699" y="6731"/>
                    </a:lnTo>
                    <a:cubicBezTo>
                      <a:pt x="10580" y="8485"/>
                      <a:pt x="11462" y="10971"/>
                      <a:pt x="12893" y="11559"/>
                    </a:cubicBezTo>
                    <a:cubicBezTo>
                      <a:pt x="13022" y="11730"/>
                      <a:pt x="13151" y="11803"/>
                      <a:pt x="13271" y="11803"/>
                    </a:cubicBezTo>
                    <a:cubicBezTo>
                      <a:pt x="13555" y="11803"/>
                      <a:pt x="13775" y="11387"/>
                      <a:pt x="13775" y="10971"/>
                    </a:cubicBezTo>
                    <a:cubicBezTo>
                      <a:pt x="13335" y="10388"/>
                      <a:pt x="13335" y="10388"/>
                      <a:pt x="13335" y="9655"/>
                    </a:cubicBezTo>
                    <a:cubicBezTo>
                      <a:pt x="13775" y="9655"/>
                      <a:pt x="13775" y="9072"/>
                      <a:pt x="13775" y="9072"/>
                    </a:cubicBezTo>
                    <a:cubicBezTo>
                      <a:pt x="14217" y="9655"/>
                      <a:pt x="14656" y="10388"/>
                      <a:pt x="15208" y="11559"/>
                    </a:cubicBezTo>
                    <a:cubicBezTo>
                      <a:pt x="15208" y="12142"/>
                      <a:pt x="15651" y="12142"/>
                      <a:pt x="15651" y="12142"/>
                    </a:cubicBezTo>
                    <a:cubicBezTo>
                      <a:pt x="17411" y="14633"/>
                      <a:pt x="18845" y="18290"/>
                      <a:pt x="20169" y="21360"/>
                    </a:cubicBezTo>
                    <a:cubicBezTo>
                      <a:pt x="20324" y="21527"/>
                      <a:pt x="20508" y="21600"/>
                      <a:pt x="20692" y="21600"/>
                    </a:cubicBezTo>
                    <a:cubicBezTo>
                      <a:pt x="21151" y="21600"/>
                      <a:pt x="21600" y="21150"/>
                      <a:pt x="21600" y="20631"/>
                    </a:cubicBezTo>
                    <a:cubicBezTo>
                      <a:pt x="20169" y="16974"/>
                      <a:pt x="18406" y="12142"/>
                      <a:pt x="16090" y="9655"/>
                    </a:cubicBezTo>
                    <a:cubicBezTo>
                      <a:pt x="15651" y="9655"/>
                      <a:pt x="15651" y="9072"/>
                      <a:pt x="15651" y="9072"/>
                    </a:cubicBezTo>
                    <a:cubicBezTo>
                      <a:pt x="14656" y="7314"/>
                      <a:pt x="13335" y="5415"/>
                      <a:pt x="11462" y="4245"/>
                    </a:cubicBezTo>
                    <a:lnTo>
                      <a:pt x="11020" y="4245"/>
                    </a:lnTo>
                    <a:cubicBezTo>
                      <a:pt x="9146" y="1170"/>
                      <a:pt x="7383" y="587"/>
                      <a:pt x="4189" y="0"/>
                    </a:cubicBezTo>
                    <a:close/>
                  </a:path>
                </a:pathLst>
              </a:custGeom>
              <a:solidFill>
                <a:srgbClr val="64351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238" name="Google Shape;373;p28"/>
              <p:cNvSpPr/>
              <p:nvPr/>
            </p:nvSpPr>
            <p:spPr>
              <a:xfrm>
                <a:off x="270002" y="362279"/>
                <a:ext cx="77241" cy="11610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759" h="21600" extrusionOk="0">
                    <a:moveTo>
                      <a:pt x="12735" y="0"/>
                    </a:moveTo>
                    <a:cubicBezTo>
                      <a:pt x="11922" y="0"/>
                      <a:pt x="11379" y="605"/>
                      <a:pt x="12020" y="1487"/>
                    </a:cubicBezTo>
                    <a:cubicBezTo>
                      <a:pt x="12020" y="2196"/>
                      <a:pt x="12020" y="2196"/>
                      <a:pt x="13044" y="3088"/>
                    </a:cubicBezTo>
                    <a:cubicBezTo>
                      <a:pt x="15357" y="5221"/>
                      <a:pt x="15357" y="8252"/>
                      <a:pt x="15357" y="11100"/>
                    </a:cubicBezTo>
                    <a:cubicBezTo>
                      <a:pt x="15357" y="11987"/>
                      <a:pt x="14332" y="13411"/>
                      <a:pt x="13044" y="14835"/>
                    </a:cubicBezTo>
                    <a:lnTo>
                      <a:pt x="13044" y="14125"/>
                    </a:lnTo>
                    <a:cubicBezTo>
                      <a:pt x="13798" y="13291"/>
                      <a:pt x="13315" y="12941"/>
                      <a:pt x="12577" y="12941"/>
                    </a:cubicBezTo>
                    <a:cubicBezTo>
                      <a:pt x="12057" y="12941"/>
                      <a:pt x="11417" y="13119"/>
                      <a:pt x="10987" y="13411"/>
                    </a:cubicBezTo>
                    <a:cubicBezTo>
                      <a:pt x="10987" y="14125"/>
                      <a:pt x="9963" y="14835"/>
                      <a:pt x="8931" y="15549"/>
                    </a:cubicBezTo>
                    <a:lnTo>
                      <a:pt x="5586" y="15549"/>
                    </a:lnTo>
                    <a:cubicBezTo>
                      <a:pt x="2504" y="15549"/>
                      <a:pt x="-841" y="19284"/>
                      <a:pt x="191" y="20885"/>
                    </a:cubicBezTo>
                    <a:cubicBezTo>
                      <a:pt x="191" y="21600"/>
                      <a:pt x="1472" y="21600"/>
                      <a:pt x="2504" y="21600"/>
                    </a:cubicBezTo>
                    <a:cubicBezTo>
                      <a:pt x="3529" y="20885"/>
                      <a:pt x="3529" y="20885"/>
                      <a:pt x="4561" y="19999"/>
                    </a:cubicBezTo>
                    <a:cubicBezTo>
                      <a:pt x="5586" y="19284"/>
                      <a:pt x="5586" y="18575"/>
                      <a:pt x="5586" y="18575"/>
                    </a:cubicBezTo>
                    <a:lnTo>
                      <a:pt x="6618" y="18575"/>
                    </a:lnTo>
                    <a:cubicBezTo>
                      <a:pt x="6618" y="18575"/>
                      <a:pt x="6618" y="19284"/>
                      <a:pt x="7906" y="19284"/>
                    </a:cubicBezTo>
                    <a:cubicBezTo>
                      <a:pt x="8931" y="18575"/>
                      <a:pt x="8931" y="18575"/>
                      <a:pt x="9963" y="18575"/>
                    </a:cubicBezTo>
                    <a:cubicBezTo>
                      <a:pt x="10686" y="19075"/>
                      <a:pt x="11417" y="19581"/>
                      <a:pt x="12592" y="19581"/>
                    </a:cubicBezTo>
                    <a:cubicBezTo>
                      <a:pt x="13082" y="19581"/>
                      <a:pt x="13654" y="19493"/>
                      <a:pt x="14332" y="19284"/>
                    </a:cubicBezTo>
                    <a:cubicBezTo>
                      <a:pt x="15357" y="18575"/>
                      <a:pt x="15357" y="17860"/>
                      <a:pt x="16389" y="17151"/>
                    </a:cubicBezTo>
                    <a:cubicBezTo>
                      <a:pt x="16389" y="16436"/>
                      <a:pt x="17414" y="14835"/>
                      <a:pt x="17414" y="14125"/>
                    </a:cubicBezTo>
                    <a:cubicBezTo>
                      <a:pt x="17414" y="14835"/>
                      <a:pt x="17414" y="14835"/>
                      <a:pt x="18446" y="15549"/>
                    </a:cubicBezTo>
                    <a:cubicBezTo>
                      <a:pt x="18747" y="15815"/>
                      <a:pt x="19079" y="15920"/>
                      <a:pt x="19395" y="15920"/>
                    </a:cubicBezTo>
                    <a:cubicBezTo>
                      <a:pt x="20126" y="15920"/>
                      <a:pt x="20759" y="15335"/>
                      <a:pt x="20759" y="14835"/>
                    </a:cubicBezTo>
                    <a:cubicBezTo>
                      <a:pt x="20759" y="11987"/>
                      <a:pt x="20759" y="9676"/>
                      <a:pt x="19471" y="7537"/>
                    </a:cubicBezTo>
                    <a:cubicBezTo>
                      <a:pt x="19471" y="5936"/>
                      <a:pt x="18446" y="4512"/>
                      <a:pt x="18446" y="3803"/>
                    </a:cubicBezTo>
                    <a:cubicBezTo>
                      <a:pt x="17414" y="2196"/>
                      <a:pt x="15357" y="1487"/>
                      <a:pt x="14332" y="772"/>
                    </a:cubicBezTo>
                    <a:cubicBezTo>
                      <a:pt x="13835" y="230"/>
                      <a:pt x="13233" y="0"/>
                      <a:pt x="12735" y="0"/>
                    </a:cubicBezTo>
                    <a:close/>
                  </a:path>
                </a:pathLst>
              </a:custGeom>
              <a:solidFill>
                <a:srgbClr val="64351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239" name="Google Shape;374;p28"/>
              <p:cNvSpPr/>
              <p:nvPr/>
            </p:nvSpPr>
            <p:spPr>
              <a:xfrm>
                <a:off x="2822" y="35411"/>
                <a:ext cx="264049" cy="27014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372" h="21600" extrusionOk="0">
                    <a:moveTo>
                      <a:pt x="1088" y="0"/>
                    </a:moveTo>
                    <a:cubicBezTo>
                      <a:pt x="391" y="688"/>
                      <a:pt x="-228" y="2217"/>
                      <a:pt x="83" y="3213"/>
                    </a:cubicBezTo>
                    <a:cubicBezTo>
                      <a:pt x="83" y="3365"/>
                      <a:pt x="160" y="3441"/>
                      <a:pt x="285" y="3441"/>
                    </a:cubicBezTo>
                    <a:cubicBezTo>
                      <a:pt x="412" y="3441"/>
                      <a:pt x="584" y="3365"/>
                      <a:pt x="779" y="3213"/>
                    </a:cubicBezTo>
                    <a:cubicBezTo>
                      <a:pt x="779" y="2905"/>
                      <a:pt x="779" y="2217"/>
                      <a:pt x="1088" y="1912"/>
                    </a:cubicBezTo>
                    <a:cubicBezTo>
                      <a:pt x="779" y="2601"/>
                      <a:pt x="779" y="3213"/>
                      <a:pt x="1088" y="3825"/>
                    </a:cubicBezTo>
                    <a:cubicBezTo>
                      <a:pt x="1088" y="3977"/>
                      <a:pt x="1242" y="4053"/>
                      <a:pt x="1399" y="4053"/>
                    </a:cubicBezTo>
                    <a:cubicBezTo>
                      <a:pt x="1553" y="4053"/>
                      <a:pt x="1707" y="3977"/>
                      <a:pt x="1707" y="3825"/>
                    </a:cubicBezTo>
                    <a:cubicBezTo>
                      <a:pt x="1707" y="3517"/>
                      <a:pt x="1707" y="3517"/>
                      <a:pt x="2018" y="3517"/>
                    </a:cubicBezTo>
                    <a:cubicBezTo>
                      <a:pt x="1707" y="4129"/>
                      <a:pt x="1707" y="5125"/>
                      <a:pt x="2018" y="5737"/>
                    </a:cubicBezTo>
                    <a:cubicBezTo>
                      <a:pt x="2018" y="5889"/>
                      <a:pt x="2191" y="5966"/>
                      <a:pt x="2365" y="5966"/>
                    </a:cubicBezTo>
                    <a:cubicBezTo>
                      <a:pt x="2540" y="5966"/>
                      <a:pt x="2715" y="5889"/>
                      <a:pt x="2715" y="5737"/>
                    </a:cubicBezTo>
                    <a:cubicBezTo>
                      <a:pt x="3023" y="5432"/>
                      <a:pt x="3334" y="5125"/>
                      <a:pt x="3643" y="4513"/>
                    </a:cubicBezTo>
                    <a:cubicBezTo>
                      <a:pt x="3643" y="5125"/>
                      <a:pt x="3643" y="5737"/>
                      <a:pt x="3954" y="6044"/>
                    </a:cubicBezTo>
                    <a:cubicBezTo>
                      <a:pt x="3954" y="6315"/>
                      <a:pt x="4110" y="6551"/>
                      <a:pt x="4342" y="6551"/>
                    </a:cubicBezTo>
                    <a:cubicBezTo>
                      <a:pt x="4435" y="6551"/>
                      <a:pt x="4539" y="6513"/>
                      <a:pt x="4650" y="6425"/>
                    </a:cubicBezTo>
                    <a:cubicBezTo>
                      <a:pt x="5578" y="5432"/>
                      <a:pt x="5578" y="3825"/>
                      <a:pt x="5889" y="2601"/>
                    </a:cubicBezTo>
                    <a:cubicBezTo>
                      <a:pt x="5889" y="3825"/>
                      <a:pt x="5270" y="5737"/>
                      <a:pt x="5889" y="7037"/>
                    </a:cubicBezTo>
                    <a:cubicBezTo>
                      <a:pt x="5889" y="7255"/>
                      <a:pt x="6043" y="7470"/>
                      <a:pt x="6270" y="7470"/>
                    </a:cubicBezTo>
                    <a:cubicBezTo>
                      <a:pt x="6365" y="7470"/>
                      <a:pt x="6472" y="7434"/>
                      <a:pt x="6586" y="7344"/>
                    </a:cubicBezTo>
                    <a:cubicBezTo>
                      <a:pt x="7824" y="6044"/>
                      <a:pt x="7205" y="4129"/>
                      <a:pt x="8133" y="2905"/>
                    </a:cubicBezTo>
                    <a:lnTo>
                      <a:pt x="8133" y="5432"/>
                    </a:lnTo>
                    <a:cubicBezTo>
                      <a:pt x="7824" y="6732"/>
                      <a:pt x="7824" y="7956"/>
                      <a:pt x="8133" y="9257"/>
                    </a:cubicBezTo>
                    <a:cubicBezTo>
                      <a:pt x="8133" y="9409"/>
                      <a:pt x="8308" y="9485"/>
                      <a:pt x="8521" y="9485"/>
                    </a:cubicBezTo>
                    <a:cubicBezTo>
                      <a:pt x="8734" y="9485"/>
                      <a:pt x="8986" y="9409"/>
                      <a:pt x="9140" y="9257"/>
                    </a:cubicBezTo>
                    <a:cubicBezTo>
                      <a:pt x="9760" y="8337"/>
                      <a:pt x="9760" y="6732"/>
                      <a:pt x="9760" y="5432"/>
                    </a:cubicBezTo>
                    <a:lnTo>
                      <a:pt x="9760" y="7649"/>
                    </a:lnTo>
                    <a:cubicBezTo>
                      <a:pt x="9760" y="8644"/>
                      <a:pt x="9760" y="9869"/>
                      <a:pt x="10068" y="11169"/>
                    </a:cubicBezTo>
                    <a:cubicBezTo>
                      <a:pt x="10068" y="11474"/>
                      <a:pt x="10767" y="11474"/>
                      <a:pt x="11076" y="11474"/>
                    </a:cubicBezTo>
                    <a:cubicBezTo>
                      <a:pt x="11387" y="11169"/>
                      <a:pt x="11387" y="10862"/>
                      <a:pt x="11387" y="10557"/>
                    </a:cubicBezTo>
                    <a:cubicBezTo>
                      <a:pt x="11695" y="11169"/>
                      <a:pt x="11695" y="11781"/>
                      <a:pt x="12004" y="12162"/>
                    </a:cubicBezTo>
                    <a:cubicBezTo>
                      <a:pt x="12115" y="12249"/>
                      <a:pt x="12244" y="12287"/>
                      <a:pt x="12374" y="12287"/>
                    </a:cubicBezTo>
                    <a:cubicBezTo>
                      <a:pt x="12696" y="12287"/>
                      <a:pt x="13011" y="12054"/>
                      <a:pt x="13011" y="11781"/>
                    </a:cubicBezTo>
                    <a:cubicBezTo>
                      <a:pt x="13322" y="10862"/>
                      <a:pt x="13322" y="9561"/>
                      <a:pt x="13322" y="8644"/>
                    </a:cubicBezTo>
                    <a:cubicBezTo>
                      <a:pt x="13630" y="9869"/>
                      <a:pt x="13011" y="12469"/>
                      <a:pt x="13322" y="13386"/>
                    </a:cubicBezTo>
                    <a:cubicBezTo>
                      <a:pt x="13476" y="13731"/>
                      <a:pt x="13728" y="13904"/>
                      <a:pt x="13980" y="13904"/>
                    </a:cubicBezTo>
                    <a:cubicBezTo>
                      <a:pt x="14232" y="13904"/>
                      <a:pt x="14481" y="13731"/>
                      <a:pt x="14638" y="13386"/>
                    </a:cubicBezTo>
                    <a:cubicBezTo>
                      <a:pt x="14946" y="12162"/>
                      <a:pt x="14638" y="10862"/>
                      <a:pt x="15257" y="9561"/>
                    </a:cubicBezTo>
                    <a:cubicBezTo>
                      <a:pt x="14638" y="10864"/>
                      <a:pt x="15257" y="13081"/>
                      <a:pt x="15566" y="14686"/>
                    </a:cubicBezTo>
                    <a:cubicBezTo>
                      <a:pt x="15566" y="14841"/>
                      <a:pt x="15818" y="14917"/>
                      <a:pt x="16070" y="14917"/>
                    </a:cubicBezTo>
                    <a:cubicBezTo>
                      <a:pt x="16321" y="14917"/>
                      <a:pt x="16573" y="14841"/>
                      <a:pt x="16573" y="14686"/>
                    </a:cubicBezTo>
                    <a:cubicBezTo>
                      <a:pt x="16709" y="14249"/>
                      <a:pt x="16787" y="13825"/>
                      <a:pt x="16827" y="13438"/>
                    </a:cubicBezTo>
                    <a:cubicBezTo>
                      <a:pt x="16923" y="14274"/>
                      <a:pt x="17193" y="15130"/>
                      <a:pt x="17193" y="15989"/>
                    </a:cubicBezTo>
                    <a:cubicBezTo>
                      <a:pt x="17383" y="16365"/>
                      <a:pt x="17724" y="16628"/>
                      <a:pt x="18028" y="16628"/>
                    </a:cubicBezTo>
                    <a:cubicBezTo>
                      <a:pt x="18216" y="16628"/>
                      <a:pt x="18391" y="16527"/>
                      <a:pt x="18509" y="16294"/>
                    </a:cubicBezTo>
                    <a:cubicBezTo>
                      <a:pt x="18509" y="16906"/>
                      <a:pt x="18509" y="17518"/>
                      <a:pt x="18817" y="18206"/>
                    </a:cubicBezTo>
                    <a:cubicBezTo>
                      <a:pt x="19128" y="18206"/>
                      <a:pt x="19747" y="18206"/>
                      <a:pt x="19747" y="17901"/>
                    </a:cubicBezTo>
                    <a:cubicBezTo>
                      <a:pt x="20444" y="18818"/>
                      <a:pt x="20444" y="20425"/>
                      <a:pt x="20753" y="21342"/>
                    </a:cubicBezTo>
                    <a:cubicBezTo>
                      <a:pt x="20886" y="21506"/>
                      <a:pt x="21018" y="21600"/>
                      <a:pt x="21127" y="21600"/>
                    </a:cubicBezTo>
                    <a:cubicBezTo>
                      <a:pt x="21272" y="21600"/>
                      <a:pt x="21372" y="21432"/>
                      <a:pt x="21372" y="21037"/>
                    </a:cubicBezTo>
                    <a:cubicBezTo>
                      <a:pt x="21372" y="19813"/>
                      <a:pt x="21063" y="17213"/>
                      <a:pt x="19747" y="16294"/>
                    </a:cubicBezTo>
                    <a:lnTo>
                      <a:pt x="19437" y="16294"/>
                    </a:lnTo>
                    <a:cubicBezTo>
                      <a:pt x="19128" y="15298"/>
                      <a:pt x="19128" y="14381"/>
                      <a:pt x="18817" y="13693"/>
                    </a:cubicBezTo>
                    <a:cubicBezTo>
                      <a:pt x="18509" y="13386"/>
                      <a:pt x="18509" y="13386"/>
                      <a:pt x="18198" y="13386"/>
                    </a:cubicBezTo>
                    <a:cubicBezTo>
                      <a:pt x="18198" y="12469"/>
                      <a:pt x="17812" y="11474"/>
                      <a:pt x="17193" y="10862"/>
                    </a:cubicBezTo>
                    <a:cubicBezTo>
                      <a:pt x="17193" y="10862"/>
                      <a:pt x="17054" y="10727"/>
                      <a:pt x="16870" y="10727"/>
                    </a:cubicBezTo>
                    <a:cubicBezTo>
                      <a:pt x="16780" y="10727"/>
                      <a:pt x="16675" y="10761"/>
                      <a:pt x="16573" y="10862"/>
                    </a:cubicBezTo>
                    <a:lnTo>
                      <a:pt x="16262" y="10862"/>
                    </a:lnTo>
                    <a:cubicBezTo>
                      <a:pt x="16262" y="10250"/>
                      <a:pt x="15877" y="9257"/>
                      <a:pt x="15566" y="8644"/>
                    </a:cubicBezTo>
                    <a:lnTo>
                      <a:pt x="14946" y="8644"/>
                    </a:lnTo>
                    <a:cubicBezTo>
                      <a:pt x="14946" y="8644"/>
                      <a:pt x="14638" y="8644"/>
                      <a:pt x="14638" y="8949"/>
                    </a:cubicBezTo>
                    <a:cubicBezTo>
                      <a:pt x="14327" y="8337"/>
                      <a:pt x="14327" y="7649"/>
                      <a:pt x="13630" y="7037"/>
                    </a:cubicBezTo>
                    <a:cubicBezTo>
                      <a:pt x="13322" y="7037"/>
                      <a:pt x="13011" y="7037"/>
                      <a:pt x="13011" y="7344"/>
                    </a:cubicBezTo>
                    <a:cubicBezTo>
                      <a:pt x="12703" y="7649"/>
                      <a:pt x="12703" y="7956"/>
                      <a:pt x="12392" y="8337"/>
                    </a:cubicBezTo>
                    <a:cubicBezTo>
                      <a:pt x="12392" y="7344"/>
                      <a:pt x="12392" y="6425"/>
                      <a:pt x="12004" y="5432"/>
                    </a:cubicBezTo>
                    <a:cubicBezTo>
                      <a:pt x="12004" y="5255"/>
                      <a:pt x="11797" y="5078"/>
                      <a:pt x="11625" y="5078"/>
                    </a:cubicBezTo>
                    <a:cubicBezTo>
                      <a:pt x="11495" y="5078"/>
                      <a:pt x="11387" y="5172"/>
                      <a:pt x="11387" y="5432"/>
                    </a:cubicBezTo>
                    <a:cubicBezTo>
                      <a:pt x="11076" y="5432"/>
                      <a:pt x="11076" y="5737"/>
                      <a:pt x="11076" y="6044"/>
                    </a:cubicBezTo>
                    <a:cubicBezTo>
                      <a:pt x="11076" y="5125"/>
                      <a:pt x="11076" y="4129"/>
                      <a:pt x="10767" y="3213"/>
                    </a:cubicBezTo>
                    <a:cubicBezTo>
                      <a:pt x="10588" y="3035"/>
                      <a:pt x="10279" y="2858"/>
                      <a:pt x="10050" y="2858"/>
                    </a:cubicBezTo>
                    <a:cubicBezTo>
                      <a:pt x="9885" y="2858"/>
                      <a:pt x="9760" y="2955"/>
                      <a:pt x="9760" y="3213"/>
                    </a:cubicBezTo>
                    <a:cubicBezTo>
                      <a:pt x="9449" y="3517"/>
                      <a:pt x="9449" y="3825"/>
                      <a:pt x="9140" y="3825"/>
                    </a:cubicBezTo>
                    <a:cubicBezTo>
                      <a:pt x="9140" y="3213"/>
                      <a:pt x="9140" y="2217"/>
                      <a:pt x="8829" y="1605"/>
                    </a:cubicBezTo>
                    <a:cubicBezTo>
                      <a:pt x="8675" y="1453"/>
                      <a:pt x="8500" y="1376"/>
                      <a:pt x="8328" y="1376"/>
                    </a:cubicBezTo>
                    <a:cubicBezTo>
                      <a:pt x="8153" y="1376"/>
                      <a:pt x="7979" y="1453"/>
                      <a:pt x="7824" y="1605"/>
                    </a:cubicBezTo>
                    <a:cubicBezTo>
                      <a:pt x="6894" y="2217"/>
                      <a:pt x="6894" y="3825"/>
                      <a:pt x="6586" y="5125"/>
                    </a:cubicBezTo>
                    <a:cubicBezTo>
                      <a:pt x="6586" y="3517"/>
                      <a:pt x="7514" y="1912"/>
                      <a:pt x="6894" y="305"/>
                    </a:cubicBezTo>
                    <a:cubicBezTo>
                      <a:pt x="6740" y="152"/>
                      <a:pt x="6488" y="76"/>
                      <a:pt x="6275" y="76"/>
                    </a:cubicBezTo>
                    <a:cubicBezTo>
                      <a:pt x="6064" y="76"/>
                      <a:pt x="5889" y="152"/>
                      <a:pt x="5889" y="305"/>
                    </a:cubicBezTo>
                    <a:cubicBezTo>
                      <a:pt x="4959" y="1300"/>
                      <a:pt x="4959" y="2905"/>
                      <a:pt x="4650" y="4129"/>
                    </a:cubicBezTo>
                    <a:cubicBezTo>
                      <a:pt x="4650" y="3213"/>
                      <a:pt x="5270" y="1605"/>
                      <a:pt x="5270" y="688"/>
                    </a:cubicBezTo>
                    <a:cubicBezTo>
                      <a:pt x="5270" y="276"/>
                      <a:pt x="5047" y="110"/>
                      <a:pt x="4784" y="110"/>
                    </a:cubicBezTo>
                    <a:cubicBezTo>
                      <a:pt x="4609" y="110"/>
                      <a:pt x="4416" y="184"/>
                      <a:pt x="4262" y="305"/>
                    </a:cubicBezTo>
                    <a:cubicBezTo>
                      <a:pt x="3643" y="1605"/>
                      <a:pt x="3334" y="2905"/>
                      <a:pt x="2715" y="4129"/>
                    </a:cubicBezTo>
                    <a:cubicBezTo>
                      <a:pt x="3023" y="3517"/>
                      <a:pt x="3023" y="3213"/>
                      <a:pt x="3023" y="2905"/>
                    </a:cubicBezTo>
                    <a:cubicBezTo>
                      <a:pt x="3334" y="1912"/>
                      <a:pt x="3334" y="1300"/>
                      <a:pt x="3334" y="305"/>
                    </a:cubicBezTo>
                    <a:cubicBezTo>
                      <a:pt x="3334" y="0"/>
                      <a:pt x="2715" y="0"/>
                      <a:pt x="2715" y="0"/>
                    </a:cubicBezTo>
                    <a:cubicBezTo>
                      <a:pt x="2018" y="305"/>
                      <a:pt x="1707" y="993"/>
                      <a:pt x="1707" y="1605"/>
                    </a:cubicBezTo>
                    <a:cubicBezTo>
                      <a:pt x="1707" y="993"/>
                      <a:pt x="1707" y="688"/>
                      <a:pt x="1399" y="305"/>
                    </a:cubicBezTo>
                    <a:cubicBezTo>
                      <a:pt x="1399" y="0"/>
                      <a:pt x="1088" y="0"/>
                      <a:pt x="1088" y="0"/>
                    </a:cubicBezTo>
                    <a:close/>
                  </a:path>
                </a:pathLst>
              </a:custGeom>
              <a:solidFill>
                <a:srgbClr val="64351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240" name="Google Shape;375;p28"/>
              <p:cNvSpPr/>
              <p:nvPr/>
            </p:nvSpPr>
            <p:spPr>
              <a:xfrm>
                <a:off x="61580" y="121713"/>
                <a:ext cx="265561" cy="3057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494" h="21600" extrusionOk="0">
                    <a:moveTo>
                      <a:pt x="432" y="0"/>
                    </a:moveTo>
                    <a:cubicBezTo>
                      <a:pt x="341" y="0"/>
                      <a:pt x="203" y="121"/>
                      <a:pt x="203" y="121"/>
                    </a:cubicBezTo>
                    <a:cubicBezTo>
                      <a:pt x="-106" y="1270"/>
                      <a:pt x="-106" y="2960"/>
                      <a:pt x="513" y="3772"/>
                    </a:cubicBezTo>
                    <a:cubicBezTo>
                      <a:pt x="513" y="3906"/>
                      <a:pt x="668" y="3974"/>
                      <a:pt x="822" y="3974"/>
                    </a:cubicBezTo>
                    <a:cubicBezTo>
                      <a:pt x="979" y="3974"/>
                      <a:pt x="1133" y="3906"/>
                      <a:pt x="1133" y="3772"/>
                    </a:cubicBezTo>
                    <a:lnTo>
                      <a:pt x="1441" y="3500"/>
                    </a:lnTo>
                    <a:cubicBezTo>
                      <a:pt x="1441" y="4041"/>
                      <a:pt x="1441" y="4921"/>
                      <a:pt x="2138" y="5190"/>
                    </a:cubicBezTo>
                    <a:cubicBezTo>
                      <a:pt x="2138" y="5327"/>
                      <a:pt x="2215" y="5394"/>
                      <a:pt x="2333" y="5394"/>
                    </a:cubicBezTo>
                    <a:cubicBezTo>
                      <a:pt x="2449" y="5394"/>
                      <a:pt x="2603" y="5327"/>
                      <a:pt x="2757" y="5190"/>
                    </a:cubicBezTo>
                    <a:cubicBezTo>
                      <a:pt x="3377" y="4649"/>
                      <a:pt x="3377" y="4041"/>
                      <a:pt x="3377" y="3500"/>
                    </a:cubicBezTo>
                    <a:cubicBezTo>
                      <a:pt x="4073" y="5190"/>
                      <a:pt x="4384" y="7421"/>
                      <a:pt x="5312" y="9112"/>
                    </a:cubicBezTo>
                    <a:cubicBezTo>
                      <a:pt x="5312" y="9382"/>
                      <a:pt x="5700" y="9382"/>
                      <a:pt x="6011" y="9382"/>
                    </a:cubicBezTo>
                    <a:cubicBezTo>
                      <a:pt x="6630" y="9112"/>
                      <a:pt x="6939" y="8300"/>
                      <a:pt x="6939" y="7421"/>
                    </a:cubicBezTo>
                    <a:cubicBezTo>
                      <a:pt x="7248" y="8841"/>
                      <a:pt x="7248" y="9990"/>
                      <a:pt x="8255" y="11071"/>
                    </a:cubicBezTo>
                    <a:cubicBezTo>
                      <a:pt x="8255" y="11184"/>
                      <a:pt x="8323" y="11222"/>
                      <a:pt x="8416" y="11222"/>
                    </a:cubicBezTo>
                    <a:cubicBezTo>
                      <a:pt x="8600" y="11222"/>
                      <a:pt x="8874" y="11071"/>
                      <a:pt x="8874" y="11071"/>
                    </a:cubicBezTo>
                    <a:cubicBezTo>
                      <a:pt x="9185" y="10802"/>
                      <a:pt x="9185" y="10531"/>
                      <a:pt x="9571" y="10531"/>
                    </a:cubicBezTo>
                    <a:lnTo>
                      <a:pt x="9571" y="11071"/>
                    </a:lnTo>
                    <a:cubicBezTo>
                      <a:pt x="9571" y="11951"/>
                      <a:pt x="9571" y="13100"/>
                      <a:pt x="10190" y="13641"/>
                    </a:cubicBezTo>
                    <a:lnTo>
                      <a:pt x="10810" y="13641"/>
                    </a:lnTo>
                    <a:cubicBezTo>
                      <a:pt x="11506" y="13369"/>
                      <a:pt x="11506" y="13100"/>
                      <a:pt x="11506" y="12492"/>
                    </a:cubicBezTo>
                    <a:cubicBezTo>
                      <a:pt x="11817" y="12761"/>
                      <a:pt x="11817" y="12761"/>
                      <a:pt x="11817" y="13100"/>
                    </a:cubicBezTo>
                    <a:cubicBezTo>
                      <a:pt x="11817" y="13910"/>
                      <a:pt x="11817" y="15059"/>
                      <a:pt x="12437" y="15600"/>
                    </a:cubicBezTo>
                    <a:cubicBezTo>
                      <a:pt x="12591" y="15736"/>
                      <a:pt x="12745" y="15804"/>
                      <a:pt x="12911" y="15804"/>
                    </a:cubicBezTo>
                    <a:cubicBezTo>
                      <a:pt x="13074" y="15804"/>
                      <a:pt x="13249" y="15736"/>
                      <a:pt x="13442" y="15600"/>
                    </a:cubicBezTo>
                    <a:cubicBezTo>
                      <a:pt x="13442" y="15330"/>
                      <a:pt x="13752" y="15330"/>
                      <a:pt x="13752" y="15059"/>
                    </a:cubicBezTo>
                    <a:lnTo>
                      <a:pt x="13752" y="15330"/>
                    </a:lnTo>
                    <a:cubicBezTo>
                      <a:pt x="13752" y="16141"/>
                      <a:pt x="13752" y="17561"/>
                      <a:pt x="14372" y="18169"/>
                    </a:cubicBezTo>
                    <a:cubicBezTo>
                      <a:pt x="14680" y="18440"/>
                      <a:pt x="14680" y="18440"/>
                      <a:pt x="14991" y="18440"/>
                    </a:cubicBezTo>
                    <a:cubicBezTo>
                      <a:pt x="15996" y="18440"/>
                      <a:pt x="16307" y="17561"/>
                      <a:pt x="16307" y="16749"/>
                    </a:cubicBezTo>
                    <a:cubicBezTo>
                      <a:pt x="16616" y="17290"/>
                      <a:pt x="16616" y="18169"/>
                      <a:pt x="16616" y="18979"/>
                    </a:cubicBezTo>
                    <a:cubicBezTo>
                      <a:pt x="16616" y="19520"/>
                      <a:pt x="16616" y="20130"/>
                      <a:pt x="17312" y="20671"/>
                    </a:cubicBezTo>
                    <a:cubicBezTo>
                      <a:pt x="17403" y="20750"/>
                      <a:pt x="17494" y="20782"/>
                      <a:pt x="17585" y="20782"/>
                    </a:cubicBezTo>
                    <a:cubicBezTo>
                      <a:pt x="17805" y="20782"/>
                      <a:pt x="18023" y="20592"/>
                      <a:pt x="18243" y="20400"/>
                    </a:cubicBezTo>
                    <a:cubicBezTo>
                      <a:pt x="18551" y="19859"/>
                      <a:pt x="18551" y="19251"/>
                      <a:pt x="18551" y="18440"/>
                    </a:cubicBezTo>
                    <a:cubicBezTo>
                      <a:pt x="18862" y="19251"/>
                      <a:pt x="18862" y="20400"/>
                      <a:pt x="19250" y="21212"/>
                    </a:cubicBezTo>
                    <a:cubicBezTo>
                      <a:pt x="19250" y="21451"/>
                      <a:pt x="19393" y="21554"/>
                      <a:pt x="19568" y="21554"/>
                    </a:cubicBezTo>
                    <a:cubicBezTo>
                      <a:pt x="19838" y="21554"/>
                      <a:pt x="20178" y="21309"/>
                      <a:pt x="20178" y="20940"/>
                    </a:cubicBezTo>
                    <a:cubicBezTo>
                      <a:pt x="20178" y="20671"/>
                      <a:pt x="20178" y="20130"/>
                      <a:pt x="20487" y="19522"/>
                    </a:cubicBezTo>
                    <a:cubicBezTo>
                      <a:pt x="20178" y="20130"/>
                      <a:pt x="20489" y="20400"/>
                      <a:pt x="20489" y="20940"/>
                    </a:cubicBezTo>
                    <a:cubicBezTo>
                      <a:pt x="20489" y="21380"/>
                      <a:pt x="20738" y="21600"/>
                      <a:pt x="20990" y="21600"/>
                    </a:cubicBezTo>
                    <a:cubicBezTo>
                      <a:pt x="21242" y="21600"/>
                      <a:pt x="21494" y="21380"/>
                      <a:pt x="21494" y="20940"/>
                    </a:cubicBezTo>
                    <a:cubicBezTo>
                      <a:pt x="21494" y="20400"/>
                      <a:pt x="21494" y="18710"/>
                      <a:pt x="20489" y="18440"/>
                    </a:cubicBezTo>
                    <a:cubicBezTo>
                      <a:pt x="20178" y="18440"/>
                      <a:pt x="20178" y="18710"/>
                      <a:pt x="19869" y="18710"/>
                    </a:cubicBezTo>
                    <a:cubicBezTo>
                      <a:pt x="19869" y="18169"/>
                      <a:pt x="19869" y="17290"/>
                      <a:pt x="19559" y="16749"/>
                    </a:cubicBezTo>
                    <a:cubicBezTo>
                      <a:pt x="19559" y="16141"/>
                      <a:pt x="19559" y="15330"/>
                      <a:pt x="18862" y="15059"/>
                    </a:cubicBezTo>
                    <a:cubicBezTo>
                      <a:pt x="18551" y="15059"/>
                      <a:pt x="18243" y="15059"/>
                      <a:pt x="18243" y="15330"/>
                    </a:cubicBezTo>
                    <a:cubicBezTo>
                      <a:pt x="17932" y="16479"/>
                      <a:pt x="17623" y="17290"/>
                      <a:pt x="17623" y="18440"/>
                    </a:cubicBezTo>
                    <a:lnTo>
                      <a:pt x="17623" y="16479"/>
                    </a:lnTo>
                    <a:cubicBezTo>
                      <a:pt x="17623" y="15330"/>
                      <a:pt x="17623" y="14181"/>
                      <a:pt x="17312" y="13100"/>
                    </a:cubicBezTo>
                    <a:cubicBezTo>
                      <a:pt x="17120" y="12929"/>
                      <a:pt x="16868" y="12846"/>
                      <a:pt x="16666" y="12846"/>
                    </a:cubicBezTo>
                    <a:cubicBezTo>
                      <a:pt x="16462" y="12846"/>
                      <a:pt x="16307" y="12929"/>
                      <a:pt x="16307" y="13100"/>
                    </a:cubicBezTo>
                    <a:cubicBezTo>
                      <a:pt x="15688" y="13910"/>
                      <a:pt x="15688" y="14451"/>
                      <a:pt x="15377" y="15330"/>
                    </a:cubicBezTo>
                    <a:cubicBezTo>
                      <a:pt x="15377" y="15600"/>
                      <a:pt x="15377" y="16141"/>
                      <a:pt x="14991" y="16749"/>
                    </a:cubicBezTo>
                    <a:cubicBezTo>
                      <a:pt x="14680" y="14451"/>
                      <a:pt x="14680" y="12220"/>
                      <a:pt x="14372" y="9720"/>
                    </a:cubicBezTo>
                    <a:cubicBezTo>
                      <a:pt x="14372" y="9550"/>
                      <a:pt x="14138" y="9467"/>
                      <a:pt x="13907" y="9467"/>
                    </a:cubicBezTo>
                    <a:cubicBezTo>
                      <a:pt x="13675" y="9467"/>
                      <a:pt x="13442" y="9550"/>
                      <a:pt x="13442" y="9720"/>
                    </a:cubicBezTo>
                    <a:cubicBezTo>
                      <a:pt x="13056" y="10531"/>
                      <a:pt x="12745" y="11410"/>
                      <a:pt x="12745" y="11951"/>
                    </a:cubicBezTo>
                    <a:lnTo>
                      <a:pt x="12745" y="13100"/>
                    </a:lnTo>
                    <a:cubicBezTo>
                      <a:pt x="12745" y="12220"/>
                      <a:pt x="12745" y="11410"/>
                      <a:pt x="12437" y="10531"/>
                    </a:cubicBezTo>
                    <a:cubicBezTo>
                      <a:pt x="12437" y="9720"/>
                      <a:pt x="12745" y="8300"/>
                      <a:pt x="12126" y="7692"/>
                    </a:cubicBezTo>
                    <a:cubicBezTo>
                      <a:pt x="12126" y="7557"/>
                      <a:pt x="11971" y="7490"/>
                      <a:pt x="11767" y="7490"/>
                    </a:cubicBezTo>
                    <a:cubicBezTo>
                      <a:pt x="11565" y="7490"/>
                      <a:pt x="11313" y="7557"/>
                      <a:pt x="11121" y="7692"/>
                    </a:cubicBezTo>
                    <a:cubicBezTo>
                      <a:pt x="10810" y="8571"/>
                      <a:pt x="10810" y="9382"/>
                      <a:pt x="10810" y="10261"/>
                    </a:cubicBezTo>
                    <a:cubicBezTo>
                      <a:pt x="10810" y="10531"/>
                      <a:pt x="10810" y="11410"/>
                      <a:pt x="10501" y="11951"/>
                    </a:cubicBezTo>
                    <a:lnTo>
                      <a:pt x="10501" y="9112"/>
                    </a:lnTo>
                    <a:cubicBezTo>
                      <a:pt x="10501" y="8031"/>
                      <a:pt x="10810" y="6610"/>
                      <a:pt x="10190" y="5461"/>
                    </a:cubicBezTo>
                    <a:cubicBezTo>
                      <a:pt x="10190" y="5190"/>
                      <a:pt x="9938" y="5055"/>
                      <a:pt x="9687" y="5055"/>
                    </a:cubicBezTo>
                    <a:cubicBezTo>
                      <a:pt x="9435" y="5055"/>
                      <a:pt x="9185" y="5190"/>
                      <a:pt x="9185" y="5461"/>
                    </a:cubicBezTo>
                    <a:cubicBezTo>
                      <a:pt x="8874" y="6610"/>
                      <a:pt x="9185" y="8841"/>
                      <a:pt x="8566" y="9990"/>
                    </a:cubicBezTo>
                    <a:cubicBezTo>
                      <a:pt x="7636" y="8300"/>
                      <a:pt x="8255" y="6002"/>
                      <a:pt x="7248" y="4649"/>
                    </a:cubicBezTo>
                    <a:cubicBezTo>
                      <a:pt x="7248" y="4388"/>
                      <a:pt x="7132" y="4289"/>
                      <a:pt x="6975" y="4289"/>
                    </a:cubicBezTo>
                    <a:cubicBezTo>
                      <a:pt x="6771" y="4289"/>
                      <a:pt x="6494" y="4459"/>
                      <a:pt x="6320" y="4649"/>
                    </a:cubicBezTo>
                    <a:cubicBezTo>
                      <a:pt x="6320" y="5190"/>
                      <a:pt x="6320" y="7151"/>
                      <a:pt x="6011" y="8031"/>
                    </a:cubicBezTo>
                    <a:cubicBezTo>
                      <a:pt x="5004" y="6002"/>
                      <a:pt x="5004" y="4041"/>
                      <a:pt x="4073" y="2082"/>
                    </a:cubicBezTo>
                    <a:cubicBezTo>
                      <a:pt x="4073" y="1765"/>
                      <a:pt x="3835" y="1634"/>
                      <a:pt x="3574" y="1634"/>
                    </a:cubicBezTo>
                    <a:cubicBezTo>
                      <a:pt x="3390" y="1634"/>
                      <a:pt x="3195" y="1700"/>
                      <a:pt x="3068" y="1811"/>
                    </a:cubicBezTo>
                    <a:cubicBezTo>
                      <a:pt x="2757" y="2623"/>
                      <a:pt x="2757" y="3500"/>
                      <a:pt x="2449" y="4041"/>
                    </a:cubicBezTo>
                    <a:cubicBezTo>
                      <a:pt x="2138" y="3231"/>
                      <a:pt x="2138" y="1811"/>
                      <a:pt x="2138" y="933"/>
                    </a:cubicBezTo>
                    <a:cubicBezTo>
                      <a:pt x="1984" y="796"/>
                      <a:pt x="1732" y="729"/>
                      <a:pt x="1519" y="729"/>
                    </a:cubicBezTo>
                    <a:cubicBezTo>
                      <a:pt x="1308" y="729"/>
                      <a:pt x="1133" y="796"/>
                      <a:pt x="1133" y="933"/>
                    </a:cubicBezTo>
                    <a:cubicBezTo>
                      <a:pt x="1133" y="1541"/>
                      <a:pt x="1133" y="2082"/>
                      <a:pt x="822" y="2623"/>
                    </a:cubicBezTo>
                    <a:cubicBezTo>
                      <a:pt x="513" y="2082"/>
                      <a:pt x="513" y="1270"/>
                      <a:pt x="513" y="662"/>
                    </a:cubicBezTo>
                    <a:cubicBezTo>
                      <a:pt x="822" y="662"/>
                      <a:pt x="822" y="392"/>
                      <a:pt x="822" y="392"/>
                    </a:cubicBezTo>
                    <a:lnTo>
                      <a:pt x="513" y="121"/>
                    </a:lnTo>
                    <a:cubicBezTo>
                      <a:pt x="513" y="32"/>
                      <a:pt x="479" y="0"/>
                      <a:pt x="432" y="0"/>
                    </a:cubicBezTo>
                    <a:close/>
                  </a:path>
                </a:pathLst>
              </a:custGeom>
              <a:solidFill>
                <a:srgbClr val="64351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241" name="Google Shape;376;p28"/>
              <p:cNvSpPr/>
              <p:nvPr/>
            </p:nvSpPr>
            <p:spPr>
              <a:xfrm>
                <a:off x="195136" y="311895"/>
                <a:ext cx="132006" cy="14030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06" y="0"/>
                    </a:moveTo>
                    <a:cubicBezTo>
                      <a:pt x="353" y="0"/>
                      <a:pt x="0" y="151"/>
                      <a:pt x="0" y="445"/>
                    </a:cubicBezTo>
                    <a:cubicBezTo>
                      <a:pt x="0" y="4127"/>
                      <a:pt x="628" y="8396"/>
                      <a:pt x="2660" y="11491"/>
                    </a:cubicBezTo>
                    <a:cubicBezTo>
                      <a:pt x="3092" y="12354"/>
                      <a:pt x="3449" y="12691"/>
                      <a:pt x="3789" y="12691"/>
                    </a:cubicBezTo>
                    <a:cubicBezTo>
                      <a:pt x="4440" y="12691"/>
                      <a:pt x="5027" y="11469"/>
                      <a:pt x="5949" y="10312"/>
                    </a:cubicBezTo>
                    <a:cubicBezTo>
                      <a:pt x="5949" y="13256"/>
                      <a:pt x="5949" y="16351"/>
                      <a:pt x="7202" y="19446"/>
                    </a:cubicBezTo>
                    <a:cubicBezTo>
                      <a:pt x="7202" y="19740"/>
                      <a:pt x="7513" y="19886"/>
                      <a:pt x="7926" y="19886"/>
                    </a:cubicBezTo>
                    <a:cubicBezTo>
                      <a:pt x="8335" y="19886"/>
                      <a:pt x="8844" y="19740"/>
                      <a:pt x="9234" y="19446"/>
                    </a:cubicBezTo>
                    <a:cubicBezTo>
                      <a:pt x="9862" y="18855"/>
                      <a:pt x="9862" y="18268"/>
                      <a:pt x="9862" y="16942"/>
                    </a:cubicBezTo>
                    <a:cubicBezTo>
                      <a:pt x="9862" y="18268"/>
                      <a:pt x="10486" y="19446"/>
                      <a:pt x="11114" y="20624"/>
                    </a:cubicBezTo>
                    <a:cubicBezTo>
                      <a:pt x="11114" y="20991"/>
                      <a:pt x="11426" y="21177"/>
                      <a:pt x="11738" y="21177"/>
                    </a:cubicBezTo>
                    <a:cubicBezTo>
                      <a:pt x="12055" y="21177"/>
                      <a:pt x="12366" y="20991"/>
                      <a:pt x="12366" y="20624"/>
                    </a:cubicBezTo>
                    <a:cubicBezTo>
                      <a:pt x="13146" y="20624"/>
                      <a:pt x="13146" y="20033"/>
                      <a:pt x="13775" y="20033"/>
                    </a:cubicBezTo>
                    <a:lnTo>
                      <a:pt x="13775" y="20624"/>
                    </a:lnTo>
                    <a:cubicBezTo>
                      <a:pt x="14220" y="21147"/>
                      <a:pt x="14669" y="21600"/>
                      <a:pt x="15114" y="21600"/>
                    </a:cubicBezTo>
                    <a:cubicBezTo>
                      <a:pt x="15293" y="21600"/>
                      <a:pt x="15472" y="21527"/>
                      <a:pt x="15651" y="21358"/>
                    </a:cubicBezTo>
                    <a:cubicBezTo>
                      <a:pt x="16279" y="20624"/>
                      <a:pt x="16279" y="20033"/>
                      <a:pt x="17063" y="19446"/>
                    </a:cubicBezTo>
                    <a:lnTo>
                      <a:pt x="17063" y="20033"/>
                    </a:lnTo>
                    <a:cubicBezTo>
                      <a:pt x="17687" y="20624"/>
                      <a:pt x="18316" y="20624"/>
                      <a:pt x="18940" y="20624"/>
                    </a:cubicBezTo>
                    <a:cubicBezTo>
                      <a:pt x="19568" y="19446"/>
                      <a:pt x="20192" y="16942"/>
                      <a:pt x="20192" y="16351"/>
                    </a:cubicBezTo>
                    <a:cubicBezTo>
                      <a:pt x="20976" y="16351"/>
                      <a:pt x="21600" y="15173"/>
                      <a:pt x="21600" y="14586"/>
                    </a:cubicBezTo>
                    <a:cubicBezTo>
                      <a:pt x="21160" y="14171"/>
                      <a:pt x="20646" y="13688"/>
                      <a:pt x="20160" y="13688"/>
                    </a:cubicBezTo>
                    <a:cubicBezTo>
                      <a:pt x="19953" y="13688"/>
                      <a:pt x="19751" y="13774"/>
                      <a:pt x="19568" y="13994"/>
                    </a:cubicBezTo>
                    <a:cubicBezTo>
                      <a:pt x="18940" y="13994"/>
                      <a:pt x="18316" y="15173"/>
                      <a:pt x="18316" y="16351"/>
                    </a:cubicBezTo>
                    <a:cubicBezTo>
                      <a:pt x="18316" y="15764"/>
                      <a:pt x="17687" y="15764"/>
                      <a:pt x="17687" y="15173"/>
                    </a:cubicBezTo>
                    <a:lnTo>
                      <a:pt x="16279" y="15173"/>
                    </a:lnTo>
                    <a:cubicBezTo>
                      <a:pt x="15651" y="15173"/>
                      <a:pt x="15651" y="15764"/>
                      <a:pt x="15651" y="16351"/>
                    </a:cubicBezTo>
                    <a:cubicBezTo>
                      <a:pt x="15651" y="14586"/>
                      <a:pt x="15651" y="13256"/>
                      <a:pt x="15027" y="12078"/>
                    </a:cubicBezTo>
                    <a:cubicBezTo>
                      <a:pt x="15027" y="11784"/>
                      <a:pt x="14559" y="11637"/>
                      <a:pt x="14087" y="11637"/>
                    </a:cubicBezTo>
                    <a:cubicBezTo>
                      <a:pt x="13619" y="11637"/>
                      <a:pt x="13146" y="11784"/>
                      <a:pt x="13146" y="12078"/>
                    </a:cubicBezTo>
                    <a:cubicBezTo>
                      <a:pt x="12366" y="13256"/>
                      <a:pt x="12366" y="15764"/>
                      <a:pt x="12366" y="17676"/>
                    </a:cubicBezTo>
                    <a:cubicBezTo>
                      <a:pt x="11738" y="16351"/>
                      <a:pt x="12366" y="15173"/>
                      <a:pt x="11738" y="14586"/>
                    </a:cubicBezTo>
                    <a:cubicBezTo>
                      <a:pt x="11738" y="13256"/>
                      <a:pt x="11738" y="12078"/>
                      <a:pt x="11114" y="10904"/>
                    </a:cubicBezTo>
                    <a:cubicBezTo>
                      <a:pt x="11114" y="10489"/>
                      <a:pt x="10500" y="10001"/>
                      <a:pt x="10133" y="10001"/>
                    </a:cubicBezTo>
                    <a:cubicBezTo>
                      <a:pt x="9972" y="10001"/>
                      <a:pt x="9862" y="10092"/>
                      <a:pt x="9862" y="10312"/>
                    </a:cubicBezTo>
                    <a:cubicBezTo>
                      <a:pt x="8454" y="10904"/>
                      <a:pt x="8454" y="11491"/>
                      <a:pt x="8454" y="12078"/>
                    </a:cubicBezTo>
                    <a:cubicBezTo>
                      <a:pt x="7825" y="12669"/>
                      <a:pt x="7825" y="13256"/>
                      <a:pt x="7825" y="13256"/>
                    </a:cubicBezTo>
                    <a:cubicBezTo>
                      <a:pt x="7825" y="10904"/>
                      <a:pt x="7825" y="8396"/>
                      <a:pt x="6573" y="5892"/>
                    </a:cubicBezTo>
                    <a:cubicBezTo>
                      <a:pt x="6573" y="5599"/>
                      <a:pt x="6261" y="5452"/>
                      <a:pt x="5853" y="5452"/>
                    </a:cubicBezTo>
                    <a:cubicBezTo>
                      <a:pt x="5440" y="5452"/>
                      <a:pt x="4931" y="5599"/>
                      <a:pt x="4541" y="5892"/>
                    </a:cubicBezTo>
                    <a:cubicBezTo>
                      <a:pt x="4541" y="7217"/>
                      <a:pt x="3289" y="9574"/>
                      <a:pt x="3913" y="10312"/>
                    </a:cubicBezTo>
                    <a:cubicBezTo>
                      <a:pt x="3289" y="9574"/>
                      <a:pt x="3289" y="8396"/>
                      <a:pt x="2660" y="7217"/>
                    </a:cubicBezTo>
                    <a:cubicBezTo>
                      <a:pt x="2660" y="4714"/>
                      <a:pt x="2037" y="2948"/>
                      <a:pt x="1408" y="445"/>
                    </a:cubicBezTo>
                    <a:cubicBezTo>
                      <a:pt x="1408" y="151"/>
                      <a:pt x="1055" y="0"/>
                      <a:pt x="706" y="0"/>
                    </a:cubicBezTo>
                    <a:close/>
                  </a:path>
                </a:pathLst>
              </a:custGeom>
              <a:solidFill>
                <a:srgbClr val="64351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242" name="Google Shape;377;p28"/>
              <p:cNvSpPr/>
              <p:nvPr/>
            </p:nvSpPr>
            <p:spPr>
              <a:xfrm>
                <a:off x="14680" y="12869"/>
                <a:ext cx="289621" cy="4112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962" h="21600" extrusionOk="0">
                    <a:moveTo>
                      <a:pt x="1569" y="2238"/>
                    </a:moveTo>
                    <a:cubicBezTo>
                      <a:pt x="1569" y="2440"/>
                      <a:pt x="1845" y="2640"/>
                      <a:pt x="1845" y="3092"/>
                    </a:cubicBezTo>
                    <a:cubicBezTo>
                      <a:pt x="1569" y="3092"/>
                      <a:pt x="1222" y="3092"/>
                      <a:pt x="946" y="3294"/>
                    </a:cubicBezTo>
                    <a:cubicBezTo>
                      <a:pt x="946" y="2892"/>
                      <a:pt x="1222" y="2440"/>
                      <a:pt x="1569" y="2238"/>
                    </a:cubicBezTo>
                    <a:close/>
                    <a:moveTo>
                      <a:pt x="9045" y="5606"/>
                    </a:moveTo>
                    <a:cubicBezTo>
                      <a:pt x="9599" y="6008"/>
                      <a:pt x="10222" y="6660"/>
                      <a:pt x="10776" y="7264"/>
                    </a:cubicBezTo>
                    <a:cubicBezTo>
                      <a:pt x="10500" y="7264"/>
                      <a:pt x="10222" y="7264"/>
                      <a:pt x="10222" y="7464"/>
                    </a:cubicBezTo>
                    <a:cubicBezTo>
                      <a:pt x="9875" y="6862"/>
                      <a:pt x="9599" y="6208"/>
                      <a:pt x="9045" y="5606"/>
                    </a:cubicBezTo>
                    <a:close/>
                    <a:moveTo>
                      <a:pt x="11330" y="7666"/>
                    </a:moveTo>
                    <a:cubicBezTo>
                      <a:pt x="11330" y="7666"/>
                      <a:pt x="11330" y="7916"/>
                      <a:pt x="11608" y="7916"/>
                    </a:cubicBezTo>
                    <a:lnTo>
                      <a:pt x="11608" y="8318"/>
                    </a:lnTo>
                    <a:cubicBezTo>
                      <a:pt x="11608" y="8118"/>
                      <a:pt x="11330" y="8118"/>
                      <a:pt x="11330" y="8118"/>
                    </a:cubicBezTo>
                    <a:lnTo>
                      <a:pt x="11330" y="7666"/>
                    </a:lnTo>
                    <a:close/>
                    <a:moveTo>
                      <a:pt x="11054" y="8720"/>
                    </a:moveTo>
                    <a:cubicBezTo>
                      <a:pt x="11330" y="8922"/>
                      <a:pt x="11608" y="8922"/>
                      <a:pt x="11953" y="8922"/>
                    </a:cubicBezTo>
                    <a:cubicBezTo>
                      <a:pt x="12231" y="9172"/>
                      <a:pt x="12507" y="9374"/>
                      <a:pt x="12785" y="9574"/>
                    </a:cubicBezTo>
                    <a:cubicBezTo>
                      <a:pt x="13061" y="9776"/>
                      <a:pt x="13061" y="9976"/>
                      <a:pt x="13339" y="10178"/>
                    </a:cubicBezTo>
                    <a:cubicBezTo>
                      <a:pt x="13339" y="10178"/>
                      <a:pt x="13061" y="10428"/>
                      <a:pt x="12785" y="10428"/>
                    </a:cubicBezTo>
                    <a:lnTo>
                      <a:pt x="12785" y="10178"/>
                    </a:lnTo>
                    <a:cubicBezTo>
                      <a:pt x="12559" y="10014"/>
                      <a:pt x="12336" y="9721"/>
                      <a:pt x="11928" y="9721"/>
                    </a:cubicBezTo>
                    <a:cubicBezTo>
                      <a:pt x="11833" y="9721"/>
                      <a:pt x="11726" y="9738"/>
                      <a:pt x="11608" y="9776"/>
                    </a:cubicBezTo>
                    <a:cubicBezTo>
                      <a:pt x="11608" y="9976"/>
                      <a:pt x="11330" y="9976"/>
                      <a:pt x="11054" y="10178"/>
                    </a:cubicBezTo>
                    <a:cubicBezTo>
                      <a:pt x="10776" y="9976"/>
                      <a:pt x="10500" y="9574"/>
                      <a:pt x="10222" y="9374"/>
                    </a:cubicBezTo>
                    <a:cubicBezTo>
                      <a:pt x="10500" y="9172"/>
                      <a:pt x="10776" y="8922"/>
                      <a:pt x="11054" y="8720"/>
                    </a:cubicBezTo>
                    <a:close/>
                    <a:moveTo>
                      <a:pt x="9599" y="10630"/>
                    </a:moveTo>
                    <a:cubicBezTo>
                      <a:pt x="9796" y="10771"/>
                      <a:pt x="10163" y="10914"/>
                      <a:pt x="10559" y="10914"/>
                    </a:cubicBezTo>
                    <a:cubicBezTo>
                      <a:pt x="10723" y="10914"/>
                      <a:pt x="10892" y="10889"/>
                      <a:pt x="11054" y="10830"/>
                    </a:cubicBezTo>
                    <a:lnTo>
                      <a:pt x="11054" y="11032"/>
                    </a:lnTo>
                    <a:cubicBezTo>
                      <a:pt x="10776" y="11032"/>
                      <a:pt x="10222" y="11032"/>
                      <a:pt x="9875" y="11232"/>
                    </a:cubicBezTo>
                    <a:cubicBezTo>
                      <a:pt x="9875" y="11032"/>
                      <a:pt x="9599" y="10830"/>
                      <a:pt x="9599" y="10630"/>
                    </a:cubicBezTo>
                    <a:close/>
                    <a:moveTo>
                      <a:pt x="11608" y="11434"/>
                    </a:moveTo>
                    <a:lnTo>
                      <a:pt x="11608" y="11686"/>
                    </a:lnTo>
                    <a:lnTo>
                      <a:pt x="11953" y="11686"/>
                    </a:lnTo>
                    <a:lnTo>
                      <a:pt x="11953" y="11886"/>
                    </a:lnTo>
                    <a:cubicBezTo>
                      <a:pt x="11608" y="11886"/>
                      <a:pt x="11330" y="11686"/>
                      <a:pt x="11054" y="11686"/>
                    </a:cubicBezTo>
                    <a:cubicBezTo>
                      <a:pt x="11054" y="11686"/>
                      <a:pt x="11330" y="11434"/>
                      <a:pt x="11608" y="11434"/>
                    </a:cubicBezTo>
                    <a:close/>
                    <a:moveTo>
                      <a:pt x="13683" y="10830"/>
                    </a:moveTo>
                    <a:cubicBezTo>
                      <a:pt x="13961" y="11232"/>
                      <a:pt x="14237" y="11886"/>
                      <a:pt x="14791" y="12288"/>
                    </a:cubicBezTo>
                    <a:cubicBezTo>
                      <a:pt x="14237" y="12088"/>
                      <a:pt x="13339" y="11886"/>
                      <a:pt x="12785" y="11434"/>
                    </a:cubicBezTo>
                    <a:lnTo>
                      <a:pt x="12785" y="11232"/>
                    </a:lnTo>
                    <a:cubicBezTo>
                      <a:pt x="13061" y="11032"/>
                      <a:pt x="13339" y="11032"/>
                      <a:pt x="13683" y="10830"/>
                    </a:cubicBezTo>
                    <a:close/>
                    <a:moveTo>
                      <a:pt x="11330" y="12288"/>
                    </a:moveTo>
                    <a:lnTo>
                      <a:pt x="11608" y="12490"/>
                    </a:lnTo>
                    <a:lnTo>
                      <a:pt x="11608" y="12690"/>
                    </a:lnTo>
                    <a:cubicBezTo>
                      <a:pt x="11330" y="12490"/>
                      <a:pt x="11054" y="12490"/>
                      <a:pt x="10500" y="12490"/>
                    </a:cubicBezTo>
                    <a:cubicBezTo>
                      <a:pt x="10500" y="12690"/>
                      <a:pt x="10222" y="12690"/>
                      <a:pt x="10222" y="12942"/>
                    </a:cubicBezTo>
                    <a:cubicBezTo>
                      <a:pt x="9966" y="12607"/>
                      <a:pt x="10088" y="12412"/>
                      <a:pt x="10390" y="12412"/>
                    </a:cubicBezTo>
                    <a:cubicBezTo>
                      <a:pt x="10500" y="12412"/>
                      <a:pt x="10630" y="12437"/>
                      <a:pt x="10776" y="12490"/>
                    </a:cubicBezTo>
                    <a:cubicBezTo>
                      <a:pt x="11054" y="12490"/>
                      <a:pt x="11330" y="12490"/>
                      <a:pt x="11330" y="12288"/>
                    </a:cubicBezTo>
                    <a:close/>
                    <a:moveTo>
                      <a:pt x="12231" y="13746"/>
                    </a:moveTo>
                    <a:cubicBezTo>
                      <a:pt x="12785" y="13946"/>
                      <a:pt x="13339" y="13946"/>
                      <a:pt x="13683" y="13946"/>
                    </a:cubicBezTo>
                    <a:cubicBezTo>
                      <a:pt x="14237" y="14198"/>
                      <a:pt x="14791" y="14398"/>
                      <a:pt x="15692" y="14398"/>
                    </a:cubicBezTo>
                    <a:cubicBezTo>
                      <a:pt x="15692" y="14600"/>
                      <a:pt x="15692" y="14800"/>
                      <a:pt x="15968" y="15002"/>
                    </a:cubicBezTo>
                    <a:cubicBezTo>
                      <a:pt x="15414" y="15002"/>
                      <a:pt x="15069" y="14800"/>
                      <a:pt x="14791" y="14800"/>
                    </a:cubicBezTo>
                    <a:cubicBezTo>
                      <a:pt x="14237" y="14398"/>
                      <a:pt x="13061" y="14198"/>
                      <a:pt x="12231" y="13746"/>
                    </a:cubicBezTo>
                    <a:close/>
                    <a:moveTo>
                      <a:pt x="16522" y="14600"/>
                    </a:moveTo>
                    <a:cubicBezTo>
                      <a:pt x="16765" y="14952"/>
                      <a:pt x="17062" y="15342"/>
                      <a:pt x="17317" y="15703"/>
                    </a:cubicBezTo>
                    <a:cubicBezTo>
                      <a:pt x="17206" y="15654"/>
                      <a:pt x="17015" y="15654"/>
                      <a:pt x="16800" y="15654"/>
                    </a:cubicBezTo>
                    <a:cubicBezTo>
                      <a:pt x="16800" y="15202"/>
                      <a:pt x="16800" y="15002"/>
                      <a:pt x="16522" y="14600"/>
                    </a:cubicBezTo>
                    <a:close/>
                    <a:moveTo>
                      <a:pt x="18875" y="17714"/>
                    </a:moveTo>
                    <a:cubicBezTo>
                      <a:pt x="18875" y="17966"/>
                      <a:pt x="19153" y="18166"/>
                      <a:pt x="19429" y="18368"/>
                    </a:cubicBezTo>
                    <a:lnTo>
                      <a:pt x="18875" y="18368"/>
                    </a:lnTo>
                    <a:cubicBezTo>
                      <a:pt x="18531" y="18568"/>
                      <a:pt x="18531" y="18568"/>
                      <a:pt x="18253" y="18568"/>
                    </a:cubicBezTo>
                    <a:cubicBezTo>
                      <a:pt x="18253" y="18568"/>
                      <a:pt x="18253" y="18368"/>
                      <a:pt x="17977" y="18166"/>
                    </a:cubicBezTo>
                    <a:cubicBezTo>
                      <a:pt x="18253" y="17966"/>
                      <a:pt x="18531" y="17714"/>
                      <a:pt x="18875" y="17714"/>
                    </a:cubicBezTo>
                    <a:close/>
                    <a:moveTo>
                      <a:pt x="1987" y="0"/>
                    </a:moveTo>
                    <a:cubicBezTo>
                      <a:pt x="1768" y="0"/>
                      <a:pt x="1569" y="109"/>
                      <a:pt x="1569" y="380"/>
                    </a:cubicBezTo>
                    <a:cubicBezTo>
                      <a:pt x="1222" y="1184"/>
                      <a:pt x="946" y="1836"/>
                      <a:pt x="392" y="2640"/>
                    </a:cubicBezTo>
                    <a:cubicBezTo>
                      <a:pt x="114" y="2892"/>
                      <a:pt x="-162" y="3294"/>
                      <a:pt x="114" y="3696"/>
                    </a:cubicBezTo>
                    <a:cubicBezTo>
                      <a:pt x="114" y="3896"/>
                      <a:pt x="392" y="3896"/>
                      <a:pt x="668" y="3896"/>
                    </a:cubicBezTo>
                    <a:cubicBezTo>
                      <a:pt x="946" y="3896"/>
                      <a:pt x="1222" y="3696"/>
                      <a:pt x="1569" y="3696"/>
                    </a:cubicBezTo>
                    <a:lnTo>
                      <a:pt x="1569" y="3896"/>
                    </a:lnTo>
                    <a:cubicBezTo>
                      <a:pt x="1222" y="3896"/>
                      <a:pt x="946" y="3896"/>
                      <a:pt x="946" y="4148"/>
                    </a:cubicBezTo>
                    <a:cubicBezTo>
                      <a:pt x="1222" y="4550"/>
                      <a:pt x="1569" y="5154"/>
                      <a:pt x="2123" y="5404"/>
                    </a:cubicBezTo>
                    <a:cubicBezTo>
                      <a:pt x="2123" y="5461"/>
                      <a:pt x="2145" y="5487"/>
                      <a:pt x="2183" y="5487"/>
                    </a:cubicBezTo>
                    <a:cubicBezTo>
                      <a:pt x="2281" y="5487"/>
                      <a:pt x="2478" y="5332"/>
                      <a:pt x="2676" y="5154"/>
                    </a:cubicBezTo>
                    <a:lnTo>
                      <a:pt x="2676" y="5606"/>
                    </a:lnTo>
                    <a:cubicBezTo>
                      <a:pt x="2814" y="5706"/>
                      <a:pt x="3040" y="5756"/>
                      <a:pt x="3230" y="5756"/>
                    </a:cubicBezTo>
                    <a:cubicBezTo>
                      <a:pt x="3421" y="5756"/>
                      <a:pt x="3575" y="5706"/>
                      <a:pt x="3575" y="5606"/>
                    </a:cubicBezTo>
                    <a:cubicBezTo>
                      <a:pt x="3853" y="6208"/>
                      <a:pt x="5306" y="6862"/>
                      <a:pt x="6414" y="7062"/>
                    </a:cubicBezTo>
                    <a:cubicBezTo>
                      <a:pt x="6761" y="7264"/>
                      <a:pt x="7315" y="7464"/>
                      <a:pt x="7869" y="7464"/>
                    </a:cubicBezTo>
                    <a:cubicBezTo>
                      <a:pt x="7907" y="7492"/>
                      <a:pt x="7952" y="7505"/>
                      <a:pt x="8000" y="7505"/>
                    </a:cubicBezTo>
                    <a:cubicBezTo>
                      <a:pt x="8295" y="7505"/>
                      <a:pt x="8682" y="7034"/>
                      <a:pt x="8144" y="6862"/>
                    </a:cubicBezTo>
                    <a:cubicBezTo>
                      <a:pt x="7869" y="6660"/>
                      <a:pt x="7591" y="6208"/>
                      <a:pt x="7315" y="5806"/>
                    </a:cubicBezTo>
                    <a:cubicBezTo>
                      <a:pt x="7591" y="5404"/>
                      <a:pt x="7315" y="5154"/>
                      <a:pt x="6761" y="4952"/>
                    </a:cubicBezTo>
                    <a:cubicBezTo>
                      <a:pt x="6761" y="4752"/>
                      <a:pt x="6414" y="4752"/>
                      <a:pt x="6414" y="4550"/>
                    </a:cubicBezTo>
                    <a:cubicBezTo>
                      <a:pt x="6414" y="4350"/>
                      <a:pt x="6138" y="3494"/>
                      <a:pt x="6138" y="3294"/>
                    </a:cubicBezTo>
                    <a:cubicBezTo>
                      <a:pt x="6414" y="3494"/>
                      <a:pt x="6414" y="3896"/>
                      <a:pt x="6761" y="4148"/>
                    </a:cubicBezTo>
                    <a:cubicBezTo>
                      <a:pt x="6761" y="4148"/>
                      <a:pt x="7037" y="4148"/>
                      <a:pt x="7037" y="4350"/>
                    </a:cubicBezTo>
                    <a:cubicBezTo>
                      <a:pt x="6761" y="4752"/>
                      <a:pt x="7315" y="5154"/>
                      <a:pt x="7591" y="5606"/>
                    </a:cubicBezTo>
                    <a:cubicBezTo>
                      <a:pt x="7869" y="6208"/>
                      <a:pt x="8491" y="7264"/>
                      <a:pt x="9323" y="7916"/>
                    </a:cubicBezTo>
                    <a:cubicBezTo>
                      <a:pt x="8769" y="8118"/>
                      <a:pt x="8144" y="8922"/>
                      <a:pt x="8769" y="9374"/>
                    </a:cubicBezTo>
                    <a:cubicBezTo>
                      <a:pt x="8769" y="9374"/>
                      <a:pt x="8491" y="9374"/>
                      <a:pt x="8491" y="9574"/>
                    </a:cubicBezTo>
                    <a:cubicBezTo>
                      <a:pt x="8144" y="10428"/>
                      <a:pt x="8769" y="11032"/>
                      <a:pt x="9323" y="11686"/>
                    </a:cubicBezTo>
                    <a:cubicBezTo>
                      <a:pt x="9045" y="11686"/>
                      <a:pt x="9045" y="11886"/>
                      <a:pt x="8769" y="11886"/>
                    </a:cubicBezTo>
                    <a:cubicBezTo>
                      <a:pt x="8491" y="12288"/>
                      <a:pt x="8491" y="12690"/>
                      <a:pt x="8769" y="12942"/>
                    </a:cubicBezTo>
                    <a:cubicBezTo>
                      <a:pt x="9599" y="13544"/>
                      <a:pt x="10500" y="13946"/>
                      <a:pt x="11608" y="14398"/>
                    </a:cubicBezTo>
                    <a:cubicBezTo>
                      <a:pt x="11330" y="15002"/>
                      <a:pt x="11054" y="15856"/>
                      <a:pt x="10776" y="16710"/>
                    </a:cubicBezTo>
                    <a:cubicBezTo>
                      <a:pt x="10776" y="16826"/>
                      <a:pt x="10961" y="16941"/>
                      <a:pt x="11170" y="16941"/>
                    </a:cubicBezTo>
                    <a:cubicBezTo>
                      <a:pt x="11324" y="16941"/>
                      <a:pt x="11490" y="16879"/>
                      <a:pt x="11608" y="16710"/>
                    </a:cubicBezTo>
                    <a:lnTo>
                      <a:pt x="11608" y="17112"/>
                    </a:lnTo>
                    <a:cubicBezTo>
                      <a:pt x="11608" y="17212"/>
                      <a:pt x="11762" y="17262"/>
                      <a:pt x="11918" y="17262"/>
                    </a:cubicBezTo>
                    <a:cubicBezTo>
                      <a:pt x="12074" y="17262"/>
                      <a:pt x="12231" y="17212"/>
                      <a:pt x="12231" y="17112"/>
                    </a:cubicBezTo>
                    <a:cubicBezTo>
                      <a:pt x="12231" y="16710"/>
                      <a:pt x="12231" y="16258"/>
                      <a:pt x="12507" y="16056"/>
                    </a:cubicBezTo>
                    <a:cubicBezTo>
                      <a:pt x="12732" y="15894"/>
                      <a:pt x="12592" y="15600"/>
                      <a:pt x="12385" y="15600"/>
                    </a:cubicBezTo>
                    <a:cubicBezTo>
                      <a:pt x="12336" y="15600"/>
                      <a:pt x="12283" y="15616"/>
                      <a:pt x="12231" y="15654"/>
                    </a:cubicBezTo>
                    <a:cubicBezTo>
                      <a:pt x="11953" y="15654"/>
                      <a:pt x="11953" y="15854"/>
                      <a:pt x="11953" y="15856"/>
                    </a:cubicBezTo>
                    <a:cubicBezTo>
                      <a:pt x="11953" y="15454"/>
                      <a:pt x="12231" y="15002"/>
                      <a:pt x="12231" y="14600"/>
                    </a:cubicBezTo>
                    <a:lnTo>
                      <a:pt x="12507" y="14600"/>
                    </a:lnTo>
                    <a:cubicBezTo>
                      <a:pt x="13683" y="15002"/>
                      <a:pt x="15069" y="15454"/>
                      <a:pt x="16246" y="15856"/>
                    </a:cubicBezTo>
                    <a:lnTo>
                      <a:pt x="16246" y="16258"/>
                    </a:lnTo>
                    <a:cubicBezTo>
                      <a:pt x="15968" y="16458"/>
                      <a:pt x="15692" y="16710"/>
                      <a:pt x="15692" y="16910"/>
                    </a:cubicBezTo>
                    <a:cubicBezTo>
                      <a:pt x="15414" y="17312"/>
                      <a:pt x="15692" y="17966"/>
                      <a:pt x="16246" y="18166"/>
                    </a:cubicBezTo>
                    <a:cubicBezTo>
                      <a:pt x="16246" y="18368"/>
                      <a:pt x="16246" y="18368"/>
                      <a:pt x="16522" y="18368"/>
                    </a:cubicBezTo>
                    <a:cubicBezTo>
                      <a:pt x="16246" y="18770"/>
                      <a:pt x="16246" y="18970"/>
                      <a:pt x="16246" y="19424"/>
                    </a:cubicBezTo>
                    <a:cubicBezTo>
                      <a:pt x="16398" y="19867"/>
                      <a:pt x="16743" y="20005"/>
                      <a:pt x="17112" y="20005"/>
                    </a:cubicBezTo>
                    <a:cubicBezTo>
                      <a:pt x="17413" y="20005"/>
                      <a:pt x="17729" y="19915"/>
                      <a:pt x="17977" y="19824"/>
                    </a:cubicBezTo>
                    <a:cubicBezTo>
                      <a:pt x="17699" y="20478"/>
                      <a:pt x="17699" y="20880"/>
                      <a:pt x="17977" y="21282"/>
                    </a:cubicBezTo>
                    <a:cubicBezTo>
                      <a:pt x="17977" y="21423"/>
                      <a:pt x="18113" y="21588"/>
                      <a:pt x="18289" y="21588"/>
                    </a:cubicBezTo>
                    <a:cubicBezTo>
                      <a:pt x="18364" y="21588"/>
                      <a:pt x="18447" y="21559"/>
                      <a:pt x="18531" y="21484"/>
                    </a:cubicBezTo>
                    <a:cubicBezTo>
                      <a:pt x="18875" y="21484"/>
                      <a:pt x="19153" y="21282"/>
                      <a:pt x="19429" y="21282"/>
                    </a:cubicBezTo>
                    <a:cubicBezTo>
                      <a:pt x="19681" y="21488"/>
                      <a:pt x="20006" y="21600"/>
                      <a:pt x="20282" y="21600"/>
                    </a:cubicBezTo>
                    <a:cubicBezTo>
                      <a:pt x="20616" y="21600"/>
                      <a:pt x="20884" y="21438"/>
                      <a:pt x="20884" y="21082"/>
                    </a:cubicBezTo>
                    <a:cubicBezTo>
                      <a:pt x="20884" y="20527"/>
                      <a:pt x="20622" y="20332"/>
                      <a:pt x="20288" y="20332"/>
                    </a:cubicBezTo>
                    <a:cubicBezTo>
                      <a:pt x="20105" y="20332"/>
                      <a:pt x="19902" y="20390"/>
                      <a:pt x="19707" y="20478"/>
                    </a:cubicBezTo>
                    <a:cubicBezTo>
                      <a:pt x="19429" y="20226"/>
                      <a:pt x="19429" y="20026"/>
                      <a:pt x="19153" y="20026"/>
                    </a:cubicBezTo>
                    <a:lnTo>
                      <a:pt x="19153" y="19824"/>
                    </a:lnTo>
                    <a:cubicBezTo>
                      <a:pt x="19429" y="19424"/>
                      <a:pt x="19429" y="18970"/>
                      <a:pt x="19707" y="18770"/>
                    </a:cubicBezTo>
                    <a:lnTo>
                      <a:pt x="19707" y="18568"/>
                    </a:lnTo>
                    <a:cubicBezTo>
                      <a:pt x="19983" y="18770"/>
                      <a:pt x="19983" y="18970"/>
                      <a:pt x="20261" y="18970"/>
                    </a:cubicBezTo>
                    <a:cubicBezTo>
                      <a:pt x="20608" y="18970"/>
                      <a:pt x="20884" y="18970"/>
                      <a:pt x="20884" y="18770"/>
                    </a:cubicBezTo>
                    <a:cubicBezTo>
                      <a:pt x="21438" y="17714"/>
                      <a:pt x="18875" y="15654"/>
                      <a:pt x="17977" y="14800"/>
                    </a:cubicBezTo>
                    <a:cubicBezTo>
                      <a:pt x="17699" y="14398"/>
                      <a:pt x="17145" y="13946"/>
                      <a:pt x="16800" y="13344"/>
                    </a:cubicBezTo>
                    <a:cubicBezTo>
                      <a:pt x="16246" y="12690"/>
                      <a:pt x="15692" y="11886"/>
                      <a:pt x="15069" y="11232"/>
                    </a:cubicBezTo>
                    <a:cubicBezTo>
                      <a:pt x="15069" y="10830"/>
                      <a:pt x="14791" y="10630"/>
                      <a:pt x="14515" y="10428"/>
                    </a:cubicBezTo>
                    <a:cubicBezTo>
                      <a:pt x="14791" y="10178"/>
                      <a:pt x="14791" y="9976"/>
                      <a:pt x="14515" y="9976"/>
                    </a:cubicBezTo>
                    <a:cubicBezTo>
                      <a:pt x="14237" y="9574"/>
                      <a:pt x="13961" y="9374"/>
                      <a:pt x="13683" y="9172"/>
                    </a:cubicBezTo>
                    <a:cubicBezTo>
                      <a:pt x="12785" y="8118"/>
                      <a:pt x="11953" y="7264"/>
                      <a:pt x="11054" y="6410"/>
                    </a:cubicBezTo>
                    <a:cubicBezTo>
                      <a:pt x="10222" y="5606"/>
                      <a:pt x="9045" y="4550"/>
                      <a:pt x="7869" y="4148"/>
                    </a:cubicBezTo>
                    <a:cubicBezTo>
                      <a:pt x="7315" y="3494"/>
                      <a:pt x="7037" y="2892"/>
                      <a:pt x="6138" y="2640"/>
                    </a:cubicBezTo>
                    <a:cubicBezTo>
                      <a:pt x="5992" y="2587"/>
                      <a:pt x="5846" y="2562"/>
                      <a:pt x="5710" y="2562"/>
                    </a:cubicBezTo>
                    <a:cubicBezTo>
                      <a:pt x="5330" y="2562"/>
                      <a:pt x="5030" y="2759"/>
                      <a:pt x="5030" y="3092"/>
                    </a:cubicBezTo>
                    <a:cubicBezTo>
                      <a:pt x="5306" y="3494"/>
                      <a:pt x="5306" y="3696"/>
                      <a:pt x="5306" y="4148"/>
                    </a:cubicBezTo>
                    <a:cubicBezTo>
                      <a:pt x="4996" y="4023"/>
                      <a:pt x="4701" y="3960"/>
                      <a:pt x="4450" y="3960"/>
                    </a:cubicBezTo>
                    <a:cubicBezTo>
                      <a:pt x="4198" y="3960"/>
                      <a:pt x="3991" y="4023"/>
                      <a:pt x="3853" y="4148"/>
                    </a:cubicBezTo>
                    <a:cubicBezTo>
                      <a:pt x="3575" y="3696"/>
                      <a:pt x="3575" y="3294"/>
                      <a:pt x="3299" y="2640"/>
                    </a:cubicBezTo>
                    <a:cubicBezTo>
                      <a:pt x="3299" y="2038"/>
                      <a:pt x="2952" y="782"/>
                      <a:pt x="2399" y="128"/>
                    </a:cubicBezTo>
                    <a:cubicBezTo>
                      <a:pt x="2289" y="49"/>
                      <a:pt x="2133" y="0"/>
                      <a:pt x="1987" y="0"/>
                    </a:cubicBezTo>
                    <a:close/>
                  </a:path>
                </a:pathLst>
              </a:custGeom>
              <a:solidFill>
                <a:srgbClr val="64351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243" name="Google Shape;378;p28"/>
              <p:cNvSpPr/>
              <p:nvPr/>
            </p:nvSpPr>
            <p:spPr>
              <a:xfrm>
                <a:off x="75576" y="50075"/>
                <a:ext cx="135819" cy="15042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389" y="12867"/>
                    </a:moveTo>
                    <a:cubicBezTo>
                      <a:pt x="6995" y="15066"/>
                      <a:pt x="6995" y="16853"/>
                      <a:pt x="6389" y="19051"/>
                    </a:cubicBezTo>
                    <a:cubicBezTo>
                      <a:pt x="6389" y="19736"/>
                      <a:pt x="6389" y="19736"/>
                      <a:pt x="5778" y="19736"/>
                    </a:cubicBezTo>
                    <a:cubicBezTo>
                      <a:pt x="2586" y="19736"/>
                      <a:pt x="5172" y="14518"/>
                      <a:pt x="6389" y="13419"/>
                    </a:cubicBezTo>
                    <a:lnTo>
                      <a:pt x="6389" y="12867"/>
                    </a:lnTo>
                    <a:close/>
                    <a:moveTo>
                      <a:pt x="6353" y="0"/>
                    </a:moveTo>
                    <a:cubicBezTo>
                      <a:pt x="5778" y="0"/>
                      <a:pt x="5172" y="391"/>
                      <a:pt x="5172" y="777"/>
                    </a:cubicBezTo>
                    <a:cubicBezTo>
                      <a:pt x="5172" y="4211"/>
                      <a:pt x="5172" y="7650"/>
                      <a:pt x="6389" y="11084"/>
                    </a:cubicBezTo>
                    <a:lnTo>
                      <a:pt x="6389" y="11631"/>
                    </a:lnTo>
                    <a:lnTo>
                      <a:pt x="5172" y="11631"/>
                    </a:lnTo>
                    <a:cubicBezTo>
                      <a:pt x="4409" y="12183"/>
                      <a:pt x="3803" y="12867"/>
                      <a:pt x="3803" y="12867"/>
                    </a:cubicBezTo>
                    <a:cubicBezTo>
                      <a:pt x="3192" y="11631"/>
                      <a:pt x="2586" y="10532"/>
                      <a:pt x="1975" y="9433"/>
                    </a:cubicBezTo>
                    <a:cubicBezTo>
                      <a:pt x="1739" y="8946"/>
                      <a:pt x="1378" y="8737"/>
                      <a:pt x="1034" y="8737"/>
                    </a:cubicBezTo>
                    <a:cubicBezTo>
                      <a:pt x="504" y="8737"/>
                      <a:pt x="0" y="9236"/>
                      <a:pt x="0" y="9985"/>
                    </a:cubicBezTo>
                    <a:cubicBezTo>
                      <a:pt x="606" y="10532"/>
                      <a:pt x="606" y="10532"/>
                      <a:pt x="1369" y="11084"/>
                    </a:cubicBezTo>
                    <a:cubicBezTo>
                      <a:pt x="606" y="11084"/>
                      <a:pt x="0" y="11631"/>
                      <a:pt x="0" y="12183"/>
                    </a:cubicBezTo>
                    <a:cubicBezTo>
                      <a:pt x="606" y="13419"/>
                      <a:pt x="2586" y="14518"/>
                      <a:pt x="2586" y="15617"/>
                    </a:cubicBezTo>
                    <a:cubicBezTo>
                      <a:pt x="1975" y="15617"/>
                      <a:pt x="2586" y="16302"/>
                      <a:pt x="2586" y="16302"/>
                    </a:cubicBezTo>
                    <a:cubicBezTo>
                      <a:pt x="2586" y="17952"/>
                      <a:pt x="2586" y="19051"/>
                      <a:pt x="3192" y="20287"/>
                    </a:cubicBezTo>
                    <a:cubicBezTo>
                      <a:pt x="3638" y="21093"/>
                      <a:pt x="4819" y="21600"/>
                      <a:pt x="5894" y="21600"/>
                    </a:cubicBezTo>
                    <a:cubicBezTo>
                      <a:pt x="6291" y="21600"/>
                      <a:pt x="6669" y="21532"/>
                      <a:pt x="6995" y="21387"/>
                    </a:cubicBezTo>
                    <a:cubicBezTo>
                      <a:pt x="9585" y="20287"/>
                      <a:pt x="8974" y="16302"/>
                      <a:pt x="8212" y="14518"/>
                    </a:cubicBezTo>
                    <a:cubicBezTo>
                      <a:pt x="8212" y="10532"/>
                      <a:pt x="6389" y="6550"/>
                      <a:pt x="6995" y="2565"/>
                    </a:cubicBezTo>
                    <a:cubicBezTo>
                      <a:pt x="8212" y="4211"/>
                      <a:pt x="8974" y="5310"/>
                      <a:pt x="10191" y="6550"/>
                    </a:cubicBezTo>
                    <a:cubicBezTo>
                      <a:pt x="12777" y="9433"/>
                      <a:pt x="15822" y="11084"/>
                      <a:pt x="17191" y="13967"/>
                    </a:cubicBezTo>
                    <a:cubicBezTo>
                      <a:pt x="17191" y="14518"/>
                      <a:pt x="17797" y="14518"/>
                      <a:pt x="18408" y="14518"/>
                    </a:cubicBezTo>
                    <a:cubicBezTo>
                      <a:pt x="19014" y="15617"/>
                      <a:pt x="19014" y="16302"/>
                      <a:pt x="19625" y="17401"/>
                    </a:cubicBezTo>
                    <a:cubicBezTo>
                      <a:pt x="19848" y="17562"/>
                      <a:pt x="20107" y="17630"/>
                      <a:pt x="20365" y="17630"/>
                    </a:cubicBezTo>
                    <a:cubicBezTo>
                      <a:pt x="20994" y="17630"/>
                      <a:pt x="21600" y="17240"/>
                      <a:pt x="21600" y="16853"/>
                    </a:cubicBezTo>
                    <a:cubicBezTo>
                      <a:pt x="20383" y="14518"/>
                      <a:pt x="19625" y="12183"/>
                      <a:pt x="18408" y="10532"/>
                    </a:cubicBezTo>
                    <a:cubicBezTo>
                      <a:pt x="18100" y="10258"/>
                      <a:pt x="17797" y="10122"/>
                      <a:pt x="17570" y="10122"/>
                    </a:cubicBezTo>
                    <a:cubicBezTo>
                      <a:pt x="17342" y="10122"/>
                      <a:pt x="17191" y="10258"/>
                      <a:pt x="17191" y="10532"/>
                    </a:cubicBezTo>
                    <a:cubicBezTo>
                      <a:pt x="15822" y="9433"/>
                      <a:pt x="14605" y="8197"/>
                      <a:pt x="13994" y="7650"/>
                    </a:cubicBezTo>
                    <a:cubicBezTo>
                      <a:pt x="10802" y="5310"/>
                      <a:pt x="9585" y="2565"/>
                      <a:pt x="6995" y="229"/>
                    </a:cubicBezTo>
                    <a:cubicBezTo>
                      <a:pt x="6817" y="68"/>
                      <a:pt x="6589" y="0"/>
                      <a:pt x="6353" y="0"/>
                    </a:cubicBezTo>
                    <a:close/>
                  </a:path>
                </a:pathLst>
              </a:custGeom>
              <a:solidFill>
                <a:srgbClr val="64351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</p:grpSp>
        <p:grpSp>
          <p:nvGrpSpPr>
            <p:cNvPr id="278" name="Google Shape;379;p28"/>
            <p:cNvGrpSpPr/>
            <p:nvPr/>
          </p:nvGrpSpPr>
          <p:grpSpPr>
            <a:xfrm>
              <a:off x="74" y="1251"/>
              <a:ext cx="3428314" cy="1170384"/>
              <a:chOff x="0" y="0"/>
              <a:chExt cx="3428312" cy="1170382"/>
            </a:xfrm>
          </p:grpSpPr>
          <p:sp>
            <p:nvSpPr>
              <p:cNvPr id="245" name="Google Shape;380;p28"/>
              <p:cNvSpPr/>
              <p:nvPr/>
            </p:nvSpPr>
            <p:spPr>
              <a:xfrm>
                <a:off x="94496" y="608337"/>
                <a:ext cx="573663" cy="56204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726" h="21600" extrusionOk="0">
                    <a:moveTo>
                      <a:pt x="10091" y="574"/>
                    </a:moveTo>
                    <a:cubicBezTo>
                      <a:pt x="10598" y="574"/>
                      <a:pt x="11106" y="614"/>
                      <a:pt x="11607" y="696"/>
                    </a:cubicBezTo>
                    <a:cubicBezTo>
                      <a:pt x="16792" y="1468"/>
                      <a:pt x="21388" y="7278"/>
                      <a:pt x="19971" y="12977"/>
                    </a:cubicBezTo>
                    <a:cubicBezTo>
                      <a:pt x="18867" y="17735"/>
                      <a:pt x="14614" y="20988"/>
                      <a:pt x="10208" y="20988"/>
                    </a:cubicBezTo>
                    <a:cubicBezTo>
                      <a:pt x="9371" y="20988"/>
                      <a:pt x="8529" y="20871"/>
                      <a:pt x="7702" y="20624"/>
                    </a:cubicBezTo>
                    <a:cubicBezTo>
                      <a:pt x="5110" y="19999"/>
                      <a:pt x="2968" y="18161"/>
                      <a:pt x="1655" y="15734"/>
                    </a:cubicBezTo>
                    <a:cubicBezTo>
                      <a:pt x="652" y="13896"/>
                      <a:pt x="514" y="11285"/>
                      <a:pt x="652" y="9116"/>
                    </a:cubicBezTo>
                    <a:cubicBezTo>
                      <a:pt x="963" y="6211"/>
                      <a:pt x="1966" y="4519"/>
                      <a:pt x="3970" y="2865"/>
                    </a:cubicBezTo>
                    <a:cubicBezTo>
                      <a:pt x="5606" y="1364"/>
                      <a:pt x="7841" y="574"/>
                      <a:pt x="10091" y="574"/>
                    </a:cubicBezTo>
                    <a:close/>
                    <a:moveTo>
                      <a:pt x="10006" y="0"/>
                    </a:moveTo>
                    <a:cubicBezTo>
                      <a:pt x="8063" y="0"/>
                      <a:pt x="6116" y="573"/>
                      <a:pt x="4420" y="1762"/>
                    </a:cubicBezTo>
                    <a:cubicBezTo>
                      <a:pt x="2380" y="3159"/>
                      <a:pt x="791" y="5623"/>
                      <a:pt x="514" y="7278"/>
                    </a:cubicBezTo>
                    <a:cubicBezTo>
                      <a:pt x="-212" y="9887"/>
                      <a:pt x="-212" y="12646"/>
                      <a:pt x="791" y="15256"/>
                    </a:cubicBezTo>
                    <a:cubicBezTo>
                      <a:pt x="1827" y="17572"/>
                      <a:pt x="3693" y="19410"/>
                      <a:pt x="5698" y="20477"/>
                    </a:cubicBezTo>
                    <a:cubicBezTo>
                      <a:pt x="7144" y="21240"/>
                      <a:pt x="8666" y="21600"/>
                      <a:pt x="10166" y="21600"/>
                    </a:cubicBezTo>
                    <a:cubicBezTo>
                      <a:pt x="13433" y="21600"/>
                      <a:pt x="16597" y="19895"/>
                      <a:pt x="18657" y="16947"/>
                    </a:cubicBezTo>
                    <a:cubicBezTo>
                      <a:pt x="20110" y="15109"/>
                      <a:pt x="20974" y="12498"/>
                      <a:pt x="20663" y="10035"/>
                    </a:cubicBezTo>
                    <a:cubicBezTo>
                      <a:pt x="20524" y="7608"/>
                      <a:pt x="19245" y="5144"/>
                      <a:pt x="17656" y="3453"/>
                    </a:cubicBezTo>
                    <a:cubicBezTo>
                      <a:pt x="15614" y="1194"/>
                      <a:pt x="12813" y="0"/>
                      <a:pt x="10006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246" name="Google Shape;381;p28"/>
              <p:cNvSpPr/>
              <p:nvPr/>
            </p:nvSpPr>
            <p:spPr>
              <a:xfrm>
                <a:off x="2342420" y="608337"/>
                <a:ext cx="573663" cy="56204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726" h="21600" extrusionOk="0">
                    <a:moveTo>
                      <a:pt x="10091" y="574"/>
                    </a:moveTo>
                    <a:cubicBezTo>
                      <a:pt x="10598" y="574"/>
                      <a:pt x="11106" y="614"/>
                      <a:pt x="11607" y="696"/>
                    </a:cubicBezTo>
                    <a:cubicBezTo>
                      <a:pt x="16792" y="1468"/>
                      <a:pt x="21388" y="7278"/>
                      <a:pt x="19971" y="12977"/>
                    </a:cubicBezTo>
                    <a:cubicBezTo>
                      <a:pt x="18752" y="17735"/>
                      <a:pt x="14578" y="20988"/>
                      <a:pt x="10200" y="20988"/>
                    </a:cubicBezTo>
                    <a:cubicBezTo>
                      <a:pt x="9368" y="20988"/>
                      <a:pt x="8529" y="20871"/>
                      <a:pt x="7703" y="20624"/>
                    </a:cubicBezTo>
                    <a:cubicBezTo>
                      <a:pt x="5110" y="19999"/>
                      <a:pt x="2968" y="18161"/>
                      <a:pt x="1655" y="15734"/>
                    </a:cubicBezTo>
                    <a:cubicBezTo>
                      <a:pt x="652" y="13896"/>
                      <a:pt x="514" y="11285"/>
                      <a:pt x="652" y="9116"/>
                    </a:cubicBezTo>
                    <a:cubicBezTo>
                      <a:pt x="964" y="6211"/>
                      <a:pt x="1966" y="4519"/>
                      <a:pt x="3970" y="2865"/>
                    </a:cubicBezTo>
                    <a:cubicBezTo>
                      <a:pt x="5607" y="1364"/>
                      <a:pt x="7841" y="574"/>
                      <a:pt x="10091" y="574"/>
                    </a:cubicBezTo>
                    <a:close/>
                    <a:moveTo>
                      <a:pt x="10006" y="0"/>
                    </a:moveTo>
                    <a:cubicBezTo>
                      <a:pt x="8063" y="0"/>
                      <a:pt x="6117" y="573"/>
                      <a:pt x="4420" y="1762"/>
                    </a:cubicBezTo>
                    <a:cubicBezTo>
                      <a:pt x="2381" y="3159"/>
                      <a:pt x="791" y="5623"/>
                      <a:pt x="514" y="7278"/>
                    </a:cubicBezTo>
                    <a:cubicBezTo>
                      <a:pt x="-212" y="9887"/>
                      <a:pt x="-212" y="12646"/>
                      <a:pt x="791" y="15256"/>
                    </a:cubicBezTo>
                    <a:cubicBezTo>
                      <a:pt x="1828" y="17572"/>
                      <a:pt x="3693" y="19410"/>
                      <a:pt x="5698" y="20477"/>
                    </a:cubicBezTo>
                    <a:cubicBezTo>
                      <a:pt x="7145" y="21240"/>
                      <a:pt x="8666" y="21600"/>
                      <a:pt x="10166" y="21600"/>
                    </a:cubicBezTo>
                    <a:cubicBezTo>
                      <a:pt x="13433" y="21600"/>
                      <a:pt x="16597" y="19895"/>
                      <a:pt x="18659" y="16947"/>
                    </a:cubicBezTo>
                    <a:cubicBezTo>
                      <a:pt x="20110" y="15109"/>
                      <a:pt x="20974" y="12498"/>
                      <a:pt x="20663" y="10035"/>
                    </a:cubicBezTo>
                    <a:cubicBezTo>
                      <a:pt x="20524" y="7608"/>
                      <a:pt x="19246" y="5144"/>
                      <a:pt x="17656" y="3453"/>
                    </a:cubicBezTo>
                    <a:cubicBezTo>
                      <a:pt x="15614" y="1194"/>
                      <a:pt x="12813" y="0"/>
                      <a:pt x="10006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247" name="Google Shape;382;p28"/>
              <p:cNvSpPr/>
              <p:nvPr/>
            </p:nvSpPr>
            <p:spPr>
              <a:xfrm>
                <a:off x="1471249" y="138788"/>
                <a:ext cx="76929" cy="21864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726" h="21600" extrusionOk="0">
                    <a:moveTo>
                      <a:pt x="19406" y="0"/>
                    </a:moveTo>
                    <a:cubicBezTo>
                      <a:pt x="18908" y="0"/>
                      <a:pt x="18455" y="125"/>
                      <a:pt x="18455" y="413"/>
                    </a:cubicBezTo>
                    <a:cubicBezTo>
                      <a:pt x="14074" y="3155"/>
                      <a:pt x="10978" y="6274"/>
                      <a:pt x="8659" y="9487"/>
                    </a:cubicBezTo>
                    <a:cubicBezTo>
                      <a:pt x="6597" y="11470"/>
                      <a:pt x="5570" y="13362"/>
                      <a:pt x="3508" y="14969"/>
                    </a:cubicBezTo>
                    <a:cubicBezTo>
                      <a:pt x="2217" y="16955"/>
                      <a:pt x="155" y="18561"/>
                      <a:pt x="155" y="20450"/>
                    </a:cubicBezTo>
                    <a:cubicBezTo>
                      <a:pt x="-449" y="21173"/>
                      <a:pt x="812" y="21600"/>
                      <a:pt x="2172" y="21600"/>
                    </a:cubicBezTo>
                    <a:cubicBezTo>
                      <a:pt x="3116" y="21600"/>
                      <a:pt x="4113" y="21389"/>
                      <a:pt x="4536" y="20924"/>
                    </a:cubicBezTo>
                    <a:cubicBezTo>
                      <a:pt x="5570" y="17711"/>
                      <a:pt x="8659" y="14213"/>
                      <a:pt x="12013" y="10620"/>
                    </a:cubicBezTo>
                    <a:cubicBezTo>
                      <a:pt x="13040" y="9108"/>
                      <a:pt x="15101" y="7124"/>
                      <a:pt x="16393" y="5138"/>
                    </a:cubicBezTo>
                    <a:cubicBezTo>
                      <a:pt x="17420" y="3532"/>
                      <a:pt x="19482" y="2399"/>
                      <a:pt x="20517" y="789"/>
                    </a:cubicBezTo>
                    <a:cubicBezTo>
                      <a:pt x="21151" y="324"/>
                      <a:pt x="20214" y="0"/>
                      <a:pt x="19406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248" name="Google Shape;383;p28"/>
              <p:cNvSpPr/>
              <p:nvPr/>
            </p:nvSpPr>
            <p:spPr>
              <a:xfrm>
                <a:off x="2573768" y="856198"/>
                <a:ext cx="93320" cy="9028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8814" h="21600" extrusionOk="0">
                    <a:moveTo>
                      <a:pt x="9110" y="3696"/>
                    </a:moveTo>
                    <a:cubicBezTo>
                      <a:pt x="13366" y="3696"/>
                      <a:pt x="17514" y="7084"/>
                      <a:pt x="14852" y="13396"/>
                    </a:cubicBezTo>
                    <a:cubicBezTo>
                      <a:pt x="13575" y="16623"/>
                      <a:pt x="11099" y="18434"/>
                      <a:pt x="8534" y="18434"/>
                    </a:cubicBezTo>
                    <a:cubicBezTo>
                      <a:pt x="8002" y="18434"/>
                      <a:pt x="7471" y="18360"/>
                      <a:pt x="6946" y="18206"/>
                    </a:cubicBezTo>
                    <a:cubicBezTo>
                      <a:pt x="3668" y="16374"/>
                      <a:pt x="2899" y="13396"/>
                      <a:pt x="2125" y="10646"/>
                    </a:cubicBezTo>
                    <a:cubicBezTo>
                      <a:pt x="2125" y="5930"/>
                      <a:pt x="5651" y="3696"/>
                      <a:pt x="9110" y="3696"/>
                    </a:cubicBezTo>
                    <a:close/>
                    <a:moveTo>
                      <a:pt x="9743" y="0"/>
                    </a:moveTo>
                    <a:cubicBezTo>
                      <a:pt x="5855" y="0"/>
                      <a:pt x="390" y="4199"/>
                      <a:pt x="390" y="8586"/>
                    </a:cubicBezTo>
                    <a:cubicBezTo>
                      <a:pt x="-1153" y="13396"/>
                      <a:pt x="2125" y="19118"/>
                      <a:pt x="5985" y="20949"/>
                    </a:cubicBezTo>
                    <a:cubicBezTo>
                      <a:pt x="7019" y="21392"/>
                      <a:pt x="8104" y="21600"/>
                      <a:pt x="9178" y="21600"/>
                    </a:cubicBezTo>
                    <a:cubicBezTo>
                      <a:pt x="13094" y="21600"/>
                      <a:pt x="16920" y="18803"/>
                      <a:pt x="18130" y="14308"/>
                    </a:cubicBezTo>
                    <a:cubicBezTo>
                      <a:pt x="20447" y="7674"/>
                      <a:pt x="16593" y="1952"/>
                      <a:pt x="10806" y="121"/>
                    </a:cubicBezTo>
                    <a:cubicBezTo>
                      <a:pt x="10466" y="40"/>
                      <a:pt x="10116" y="0"/>
                      <a:pt x="9743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249" name="Google Shape;384;p28"/>
              <p:cNvSpPr/>
              <p:nvPr/>
            </p:nvSpPr>
            <p:spPr>
              <a:xfrm>
                <a:off x="2988193" y="371027"/>
                <a:ext cx="381804" cy="48721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991" h="21600" extrusionOk="0">
                    <a:moveTo>
                      <a:pt x="3279" y="0"/>
                    </a:moveTo>
                    <a:cubicBezTo>
                      <a:pt x="807" y="0"/>
                      <a:pt x="-1113" y="2675"/>
                      <a:pt x="741" y="4395"/>
                    </a:cubicBezTo>
                    <a:cubicBezTo>
                      <a:pt x="776" y="4425"/>
                      <a:pt x="824" y="4438"/>
                      <a:pt x="880" y="4438"/>
                    </a:cubicBezTo>
                    <a:cubicBezTo>
                      <a:pt x="1143" y="4438"/>
                      <a:pt x="1557" y="4154"/>
                      <a:pt x="1393" y="4014"/>
                    </a:cubicBezTo>
                    <a:cubicBezTo>
                      <a:pt x="340" y="2783"/>
                      <a:pt x="1142" y="833"/>
                      <a:pt x="3045" y="663"/>
                    </a:cubicBezTo>
                    <a:cubicBezTo>
                      <a:pt x="3138" y="654"/>
                      <a:pt x="3230" y="649"/>
                      <a:pt x="3321" y="649"/>
                    </a:cubicBezTo>
                    <a:cubicBezTo>
                      <a:pt x="4859" y="649"/>
                      <a:pt x="6220" y="1943"/>
                      <a:pt x="7402" y="2783"/>
                    </a:cubicBezTo>
                    <a:cubicBezTo>
                      <a:pt x="9706" y="4735"/>
                      <a:pt x="11409" y="7195"/>
                      <a:pt x="12862" y="9697"/>
                    </a:cubicBezTo>
                    <a:cubicBezTo>
                      <a:pt x="14313" y="12158"/>
                      <a:pt x="16418" y="14279"/>
                      <a:pt x="18071" y="16568"/>
                    </a:cubicBezTo>
                    <a:cubicBezTo>
                      <a:pt x="19122" y="17799"/>
                      <a:pt x="19724" y="19411"/>
                      <a:pt x="17870" y="20301"/>
                    </a:cubicBezTo>
                    <a:cubicBezTo>
                      <a:pt x="17082" y="20683"/>
                      <a:pt x="16179" y="20874"/>
                      <a:pt x="15250" y="20874"/>
                    </a:cubicBezTo>
                    <a:cubicBezTo>
                      <a:pt x="14940" y="20874"/>
                      <a:pt x="14628" y="20853"/>
                      <a:pt x="14313" y="20811"/>
                    </a:cubicBezTo>
                    <a:cubicBezTo>
                      <a:pt x="14255" y="20761"/>
                      <a:pt x="14176" y="20740"/>
                      <a:pt x="14092" y="20740"/>
                    </a:cubicBezTo>
                    <a:cubicBezTo>
                      <a:pt x="13888" y="20740"/>
                      <a:pt x="13663" y="20860"/>
                      <a:pt x="13663" y="20980"/>
                    </a:cubicBezTo>
                    <a:lnTo>
                      <a:pt x="13663" y="21150"/>
                    </a:lnTo>
                    <a:cubicBezTo>
                      <a:pt x="13663" y="21361"/>
                      <a:pt x="13913" y="21532"/>
                      <a:pt x="14114" y="21532"/>
                    </a:cubicBezTo>
                    <a:cubicBezTo>
                      <a:pt x="14424" y="21576"/>
                      <a:pt x="14766" y="21600"/>
                      <a:pt x="15125" y="21600"/>
                    </a:cubicBezTo>
                    <a:cubicBezTo>
                      <a:pt x="17447" y="21600"/>
                      <a:pt x="20487" y="20627"/>
                      <a:pt x="19923" y="18351"/>
                    </a:cubicBezTo>
                    <a:cubicBezTo>
                      <a:pt x="19523" y="16568"/>
                      <a:pt x="18071" y="15000"/>
                      <a:pt x="16819" y="13558"/>
                    </a:cubicBezTo>
                    <a:cubicBezTo>
                      <a:pt x="15366" y="11819"/>
                      <a:pt x="14114" y="9867"/>
                      <a:pt x="12862" y="7916"/>
                    </a:cubicBezTo>
                    <a:cubicBezTo>
                      <a:pt x="10958" y="5074"/>
                      <a:pt x="8254" y="1383"/>
                      <a:pt x="4297" y="154"/>
                    </a:cubicBezTo>
                    <a:cubicBezTo>
                      <a:pt x="3952" y="48"/>
                      <a:pt x="3610" y="0"/>
                      <a:pt x="3279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250" name="Google Shape;385;p28"/>
              <p:cNvSpPr/>
              <p:nvPr/>
            </p:nvSpPr>
            <p:spPr>
              <a:xfrm>
                <a:off x="3232237" y="555265"/>
                <a:ext cx="44934" cy="536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8786" h="21600" extrusionOk="0">
                    <a:moveTo>
                      <a:pt x="4123" y="0"/>
                    </a:moveTo>
                    <a:cubicBezTo>
                      <a:pt x="2974" y="0"/>
                      <a:pt x="1814" y="237"/>
                      <a:pt x="666" y="790"/>
                    </a:cubicBezTo>
                    <a:cubicBezTo>
                      <a:pt x="-940" y="2337"/>
                      <a:pt x="666" y="5804"/>
                      <a:pt x="2260" y="5804"/>
                    </a:cubicBezTo>
                    <a:lnTo>
                      <a:pt x="3865" y="5804"/>
                    </a:lnTo>
                    <a:cubicBezTo>
                      <a:pt x="5459" y="5804"/>
                      <a:pt x="7065" y="7339"/>
                      <a:pt x="7065" y="7339"/>
                    </a:cubicBezTo>
                    <a:cubicBezTo>
                      <a:pt x="9057" y="7339"/>
                      <a:pt x="9057" y="8886"/>
                      <a:pt x="10663" y="10422"/>
                    </a:cubicBezTo>
                    <a:cubicBezTo>
                      <a:pt x="10663" y="10422"/>
                      <a:pt x="12257" y="11969"/>
                      <a:pt x="12257" y="13888"/>
                    </a:cubicBezTo>
                    <a:lnTo>
                      <a:pt x="12257" y="15435"/>
                    </a:lnTo>
                    <a:cubicBezTo>
                      <a:pt x="7065" y="16971"/>
                      <a:pt x="9057" y="21600"/>
                      <a:pt x="13862" y="21600"/>
                    </a:cubicBezTo>
                    <a:cubicBezTo>
                      <a:pt x="20660" y="20053"/>
                      <a:pt x="19054" y="11969"/>
                      <a:pt x="17062" y="8886"/>
                    </a:cubicBezTo>
                    <a:cubicBezTo>
                      <a:pt x="14437" y="5092"/>
                      <a:pt x="9385" y="0"/>
                      <a:pt x="4123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251" name="Google Shape;386;p28"/>
              <p:cNvSpPr/>
              <p:nvPr/>
            </p:nvSpPr>
            <p:spPr>
              <a:xfrm>
                <a:off x="187634" y="708717"/>
                <a:ext cx="383102" cy="37570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203" h="21600" extrusionOk="0">
                    <a:moveTo>
                      <a:pt x="10330" y="630"/>
                    </a:moveTo>
                    <a:cubicBezTo>
                      <a:pt x="15098" y="630"/>
                      <a:pt x="19912" y="4741"/>
                      <a:pt x="20356" y="9662"/>
                    </a:cubicBezTo>
                    <a:cubicBezTo>
                      <a:pt x="20779" y="15164"/>
                      <a:pt x="16175" y="20388"/>
                      <a:pt x="11092" y="20663"/>
                    </a:cubicBezTo>
                    <a:cubicBezTo>
                      <a:pt x="10913" y="20676"/>
                      <a:pt x="10738" y="20684"/>
                      <a:pt x="10563" y="20684"/>
                    </a:cubicBezTo>
                    <a:cubicBezTo>
                      <a:pt x="7907" y="20684"/>
                      <a:pt x="5461" y="19160"/>
                      <a:pt x="3573" y="17198"/>
                    </a:cubicBezTo>
                    <a:cubicBezTo>
                      <a:pt x="1826" y="15164"/>
                      <a:pt x="1139" y="13073"/>
                      <a:pt x="926" y="10542"/>
                    </a:cubicBezTo>
                    <a:cubicBezTo>
                      <a:pt x="926" y="8508"/>
                      <a:pt x="1350" y="6912"/>
                      <a:pt x="2462" y="5042"/>
                    </a:cubicBezTo>
                    <a:cubicBezTo>
                      <a:pt x="3997" y="2511"/>
                      <a:pt x="6644" y="1136"/>
                      <a:pt x="9292" y="696"/>
                    </a:cubicBezTo>
                    <a:cubicBezTo>
                      <a:pt x="9637" y="653"/>
                      <a:pt x="9983" y="630"/>
                      <a:pt x="10330" y="630"/>
                    </a:cubicBezTo>
                    <a:close/>
                    <a:moveTo>
                      <a:pt x="10145" y="0"/>
                    </a:moveTo>
                    <a:cubicBezTo>
                      <a:pt x="9860" y="0"/>
                      <a:pt x="9576" y="13"/>
                      <a:pt x="9292" y="37"/>
                    </a:cubicBezTo>
                    <a:cubicBezTo>
                      <a:pt x="4262" y="477"/>
                      <a:pt x="-397" y="5537"/>
                      <a:pt x="27" y="10763"/>
                    </a:cubicBezTo>
                    <a:cubicBezTo>
                      <a:pt x="27" y="16263"/>
                      <a:pt x="5320" y="20884"/>
                      <a:pt x="9979" y="21544"/>
                    </a:cubicBezTo>
                    <a:cubicBezTo>
                      <a:pt x="10294" y="21582"/>
                      <a:pt x="10608" y="21600"/>
                      <a:pt x="10918" y="21600"/>
                    </a:cubicBezTo>
                    <a:cubicBezTo>
                      <a:pt x="16457" y="21600"/>
                      <a:pt x="21203" y="15739"/>
                      <a:pt x="21203" y="10323"/>
                    </a:cubicBezTo>
                    <a:cubicBezTo>
                      <a:pt x="21203" y="4465"/>
                      <a:pt x="15652" y="0"/>
                      <a:pt x="10145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252" name="Google Shape;387;p28"/>
              <p:cNvSpPr/>
              <p:nvPr/>
            </p:nvSpPr>
            <p:spPr>
              <a:xfrm>
                <a:off x="233114" y="744522"/>
                <a:ext cx="298021" cy="29997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8798" h="21600" extrusionOk="0">
                    <a:moveTo>
                      <a:pt x="9229" y="810"/>
                    </a:moveTo>
                    <a:cubicBezTo>
                      <a:pt x="12886" y="810"/>
                      <a:pt x="16346" y="4155"/>
                      <a:pt x="17556" y="8078"/>
                    </a:cubicBezTo>
                    <a:cubicBezTo>
                      <a:pt x="19304" y="13795"/>
                      <a:pt x="14537" y="20132"/>
                      <a:pt x="9772" y="20409"/>
                    </a:cubicBezTo>
                    <a:cubicBezTo>
                      <a:pt x="9608" y="20429"/>
                      <a:pt x="9443" y="20437"/>
                      <a:pt x="9277" y="20437"/>
                    </a:cubicBezTo>
                    <a:cubicBezTo>
                      <a:pt x="7130" y="20437"/>
                      <a:pt x="4897" y="18838"/>
                      <a:pt x="3497" y="17239"/>
                    </a:cubicBezTo>
                    <a:cubicBezTo>
                      <a:pt x="2471" y="16068"/>
                      <a:pt x="1686" y="14691"/>
                      <a:pt x="1204" y="13244"/>
                    </a:cubicBezTo>
                    <a:cubicBezTo>
                      <a:pt x="963" y="11245"/>
                      <a:pt x="721" y="9523"/>
                      <a:pt x="1446" y="7181"/>
                    </a:cubicBezTo>
                    <a:cubicBezTo>
                      <a:pt x="2229" y="4633"/>
                      <a:pt x="4220" y="2635"/>
                      <a:pt x="6513" y="1464"/>
                    </a:cubicBezTo>
                    <a:cubicBezTo>
                      <a:pt x="7410" y="1013"/>
                      <a:pt x="8326" y="810"/>
                      <a:pt x="9229" y="810"/>
                    </a:cubicBezTo>
                    <a:close/>
                    <a:moveTo>
                      <a:pt x="9104" y="0"/>
                    </a:moveTo>
                    <a:cubicBezTo>
                      <a:pt x="8122" y="0"/>
                      <a:pt x="7145" y="182"/>
                      <a:pt x="6211" y="567"/>
                    </a:cubicBezTo>
                    <a:cubicBezTo>
                      <a:pt x="1204" y="2635"/>
                      <a:pt x="-1813" y="10074"/>
                      <a:pt x="1204" y="15243"/>
                    </a:cubicBezTo>
                    <a:lnTo>
                      <a:pt x="1204" y="15517"/>
                    </a:lnTo>
                    <a:cubicBezTo>
                      <a:pt x="2869" y="19058"/>
                      <a:pt x="6174" y="21600"/>
                      <a:pt x="9714" y="21600"/>
                    </a:cubicBezTo>
                    <a:cubicBezTo>
                      <a:pt x="9892" y="21600"/>
                      <a:pt x="10073" y="21594"/>
                      <a:pt x="10255" y="21580"/>
                    </a:cubicBezTo>
                    <a:cubicBezTo>
                      <a:pt x="15805" y="20960"/>
                      <a:pt x="19787" y="13795"/>
                      <a:pt x="18581" y="8078"/>
                    </a:cubicBezTo>
                    <a:cubicBezTo>
                      <a:pt x="17363" y="3186"/>
                      <a:pt x="13201" y="0"/>
                      <a:pt x="9104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253" name="Google Shape;388;p28"/>
              <p:cNvSpPr/>
              <p:nvPr/>
            </p:nvSpPr>
            <p:spPr>
              <a:xfrm>
                <a:off x="325844" y="856198"/>
                <a:ext cx="93317" cy="9028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8813" h="21600" extrusionOk="0">
                    <a:moveTo>
                      <a:pt x="9427" y="3696"/>
                    </a:moveTo>
                    <a:cubicBezTo>
                      <a:pt x="13597" y="3696"/>
                      <a:pt x="17514" y="7084"/>
                      <a:pt x="14852" y="13396"/>
                    </a:cubicBezTo>
                    <a:cubicBezTo>
                      <a:pt x="14213" y="16623"/>
                      <a:pt x="11314" y="18434"/>
                      <a:pt x="8585" y="18434"/>
                    </a:cubicBezTo>
                    <a:cubicBezTo>
                      <a:pt x="8025" y="18434"/>
                      <a:pt x="7471" y="18360"/>
                      <a:pt x="6946" y="18206"/>
                    </a:cubicBezTo>
                    <a:cubicBezTo>
                      <a:pt x="3668" y="16374"/>
                      <a:pt x="2899" y="13396"/>
                      <a:pt x="2125" y="10646"/>
                    </a:cubicBezTo>
                    <a:cubicBezTo>
                      <a:pt x="2470" y="5930"/>
                      <a:pt x="6036" y="3696"/>
                      <a:pt x="9427" y="3696"/>
                    </a:cubicBezTo>
                    <a:close/>
                    <a:moveTo>
                      <a:pt x="9743" y="0"/>
                    </a:moveTo>
                    <a:cubicBezTo>
                      <a:pt x="5855" y="0"/>
                      <a:pt x="390" y="4199"/>
                      <a:pt x="390" y="8586"/>
                    </a:cubicBezTo>
                    <a:cubicBezTo>
                      <a:pt x="-1153" y="13396"/>
                      <a:pt x="2125" y="19118"/>
                      <a:pt x="5985" y="20949"/>
                    </a:cubicBezTo>
                    <a:cubicBezTo>
                      <a:pt x="7019" y="21392"/>
                      <a:pt x="8098" y="21600"/>
                      <a:pt x="9172" y="21600"/>
                    </a:cubicBezTo>
                    <a:cubicBezTo>
                      <a:pt x="13094" y="21600"/>
                      <a:pt x="16920" y="18803"/>
                      <a:pt x="18130" y="14308"/>
                    </a:cubicBezTo>
                    <a:cubicBezTo>
                      <a:pt x="20447" y="7674"/>
                      <a:pt x="16587" y="1952"/>
                      <a:pt x="10806" y="121"/>
                    </a:cubicBezTo>
                    <a:cubicBezTo>
                      <a:pt x="10466" y="40"/>
                      <a:pt x="10110" y="0"/>
                      <a:pt x="9743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254" name="Google Shape;389;p28"/>
              <p:cNvSpPr/>
              <p:nvPr/>
            </p:nvSpPr>
            <p:spPr>
              <a:xfrm>
                <a:off x="2435558" y="708717"/>
                <a:ext cx="383102" cy="37570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203" h="21600" extrusionOk="0">
                    <a:moveTo>
                      <a:pt x="10330" y="630"/>
                    </a:moveTo>
                    <a:cubicBezTo>
                      <a:pt x="15098" y="630"/>
                      <a:pt x="19912" y="4741"/>
                      <a:pt x="20356" y="9662"/>
                    </a:cubicBezTo>
                    <a:cubicBezTo>
                      <a:pt x="20779" y="15164"/>
                      <a:pt x="16175" y="20388"/>
                      <a:pt x="11092" y="20663"/>
                    </a:cubicBezTo>
                    <a:cubicBezTo>
                      <a:pt x="10915" y="20676"/>
                      <a:pt x="10738" y="20684"/>
                      <a:pt x="10563" y="20684"/>
                    </a:cubicBezTo>
                    <a:cubicBezTo>
                      <a:pt x="7907" y="20684"/>
                      <a:pt x="5461" y="19160"/>
                      <a:pt x="3573" y="17198"/>
                    </a:cubicBezTo>
                    <a:cubicBezTo>
                      <a:pt x="1826" y="15164"/>
                      <a:pt x="1139" y="13073"/>
                      <a:pt x="926" y="10542"/>
                    </a:cubicBezTo>
                    <a:cubicBezTo>
                      <a:pt x="926" y="8508"/>
                      <a:pt x="1350" y="6912"/>
                      <a:pt x="2462" y="5042"/>
                    </a:cubicBezTo>
                    <a:cubicBezTo>
                      <a:pt x="3997" y="2511"/>
                      <a:pt x="6645" y="1136"/>
                      <a:pt x="9292" y="696"/>
                    </a:cubicBezTo>
                    <a:cubicBezTo>
                      <a:pt x="9637" y="653"/>
                      <a:pt x="9983" y="630"/>
                      <a:pt x="10330" y="630"/>
                    </a:cubicBezTo>
                    <a:close/>
                    <a:moveTo>
                      <a:pt x="10144" y="0"/>
                    </a:moveTo>
                    <a:cubicBezTo>
                      <a:pt x="9860" y="0"/>
                      <a:pt x="9576" y="13"/>
                      <a:pt x="9292" y="37"/>
                    </a:cubicBezTo>
                    <a:cubicBezTo>
                      <a:pt x="4262" y="477"/>
                      <a:pt x="-397" y="5537"/>
                      <a:pt x="27" y="10763"/>
                    </a:cubicBezTo>
                    <a:cubicBezTo>
                      <a:pt x="-184" y="16263"/>
                      <a:pt x="5322" y="20884"/>
                      <a:pt x="9979" y="21544"/>
                    </a:cubicBezTo>
                    <a:cubicBezTo>
                      <a:pt x="10294" y="21582"/>
                      <a:pt x="10608" y="21600"/>
                      <a:pt x="10918" y="21600"/>
                    </a:cubicBezTo>
                    <a:cubicBezTo>
                      <a:pt x="16457" y="21600"/>
                      <a:pt x="21203" y="15739"/>
                      <a:pt x="21203" y="10323"/>
                    </a:cubicBezTo>
                    <a:cubicBezTo>
                      <a:pt x="21003" y="4465"/>
                      <a:pt x="15633" y="0"/>
                      <a:pt x="10144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255" name="Google Shape;390;p28"/>
              <p:cNvSpPr/>
              <p:nvPr/>
            </p:nvSpPr>
            <p:spPr>
              <a:xfrm>
                <a:off x="2481038" y="744522"/>
                <a:ext cx="298021" cy="29997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8798" h="21600" extrusionOk="0">
                    <a:moveTo>
                      <a:pt x="9074" y="810"/>
                    </a:moveTo>
                    <a:cubicBezTo>
                      <a:pt x="12886" y="810"/>
                      <a:pt x="16346" y="4155"/>
                      <a:pt x="17556" y="8078"/>
                    </a:cubicBezTo>
                    <a:cubicBezTo>
                      <a:pt x="19304" y="13795"/>
                      <a:pt x="14539" y="20132"/>
                      <a:pt x="9772" y="20409"/>
                    </a:cubicBezTo>
                    <a:cubicBezTo>
                      <a:pt x="9608" y="20429"/>
                      <a:pt x="9443" y="20437"/>
                      <a:pt x="9277" y="20437"/>
                    </a:cubicBezTo>
                    <a:cubicBezTo>
                      <a:pt x="7130" y="20437"/>
                      <a:pt x="4897" y="18838"/>
                      <a:pt x="3497" y="17239"/>
                    </a:cubicBezTo>
                    <a:cubicBezTo>
                      <a:pt x="2471" y="16068"/>
                      <a:pt x="1686" y="14691"/>
                      <a:pt x="1204" y="13244"/>
                    </a:cubicBezTo>
                    <a:cubicBezTo>
                      <a:pt x="963" y="11245"/>
                      <a:pt x="721" y="9523"/>
                      <a:pt x="1446" y="7181"/>
                    </a:cubicBezTo>
                    <a:cubicBezTo>
                      <a:pt x="2231" y="4633"/>
                      <a:pt x="4222" y="2635"/>
                      <a:pt x="6213" y="1464"/>
                    </a:cubicBezTo>
                    <a:cubicBezTo>
                      <a:pt x="7169" y="1013"/>
                      <a:pt x="8131" y="810"/>
                      <a:pt x="9074" y="810"/>
                    </a:cubicBezTo>
                    <a:close/>
                    <a:moveTo>
                      <a:pt x="9104" y="0"/>
                    </a:moveTo>
                    <a:cubicBezTo>
                      <a:pt x="8122" y="0"/>
                      <a:pt x="7145" y="182"/>
                      <a:pt x="6213" y="567"/>
                    </a:cubicBezTo>
                    <a:cubicBezTo>
                      <a:pt x="1204" y="2635"/>
                      <a:pt x="-1813" y="10074"/>
                      <a:pt x="1204" y="15243"/>
                    </a:cubicBezTo>
                    <a:lnTo>
                      <a:pt x="1204" y="15517"/>
                    </a:lnTo>
                    <a:cubicBezTo>
                      <a:pt x="2869" y="19058"/>
                      <a:pt x="6174" y="21600"/>
                      <a:pt x="9714" y="21600"/>
                    </a:cubicBezTo>
                    <a:cubicBezTo>
                      <a:pt x="9894" y="21600"/>
                      <a:pt x="10074" y="21594"/>
                      <a:pt x="10255" y="21580"/>
                    </a:cubicBezTo>
                    <a:cubicBezTo>
                      <a:pt x="15805" y="20960"/>
                      <a:pt x="19787" y="13795"/>
                      <a:pt x="18581" y="8078"/>
                    </a:cubicBezTo>
                    <a:cubicBezTo>
                      <a:pt x="17365" y="3186"/>
                      <a:pt x="13202" y="0"/>
                      <a:pt x="9104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256" name="Google Shape;391;p28"/>
              <p:cNvSpPr/>
              <p:nvPr/>
            </p:nvSpPr>
            <p:spPr>
              <a:xfrm>
                <a:off x="2888737" y="980126"/>
                <a:ext cx="117772" cy="2007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615" h="21600" extrusionOk="0">
                    <a:moveTo>
                      <a:pt x="19216" y="0"/>
                    </a:moveTo>
                    <a:cubicBezTo>
                      <a:pt x="12852" y="0"/>
                      <a:pt x="6655" y="0"/>
                      <a:pt x="1129" y="8236"/>
                    </a:cubicBezTo>
                    <a:cubicBezTo>
                      <a:pt x="-377" y="8236"/>
                      <a:pt x="-377" y="21600"/>
                      <a:pt x="1129" y="21600"/>
                    </a:cubicBezTo>
                    <a:cubicBezTo>
                      <a:pt x="3809" y="21600"/>
                      <a:pt x="6655" y="17497"/>
                      <a:pt x="9501" y="17497"/>
                    </a:cubicBezTo>
                    <a:cubicBezTo>
                      <a:pt x="12180" y="17497"/>
                      <a:pt x="15698" y="17497"/>
                      <a:pt x="18544" y="12339"/>
                    </a:cubicBezTo>
                    <a:lnTo>
                      <a:pt x="18544" y="17497"/>
                    </a:lnTo>
                    <a:cubicBezTo>
                      <a:pt x="19216" y="17497"/>
                      <a:pt x="19883" y="17497"/>
                      <a:pt x="19883" y="12339"/>
                    </a:cubicBezTo>
                    <a:cubicBezTo>
                      <a:pt x="21223" y="8236"/>
                      <a:pt x="20556" y="0"/>
                      <a:pt x="19216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257" name="Google Shape;392;p28"/>
              <p:cNvSpPr/>
              <p:nvPr/>
            </p:nvSpPr>
            <p:spPr>
              <a:xfrm>
                <a:off x="1503390" y="0"/>
                <a:ext cx="1344552" cy="37733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574" h="21600" extrusionOk="0">
                    <a:moveTo>
                      <a:pt x="11716" y="0"/>
                    </a:moveTo>
                    <a:cubicBezTo>
                      <a:pt x="10903" y="0"/>
                      <a:pt x="10080" y="255"/>
                      <a:pt x="9286" y="406"/>
                    </a:cubicBezTo>
                    <a:cubicBezTo>
                      <a:pt x="7996" y="900"/>
                      <a:pt x="6723" y="1119"/>
                      <a:pt x="5510" y="1557"/>
                    </a:cubicBezTo>
                    <a:cubicBezTo>
                      <a:pt x="4359" y="1995"/>
                      <a:pt x="3208" y="2488"/>
                      <a:pt x="2118" y="3146"/>
                    </a:cubicBezTo>
                    <a:cubicBezTo>
                      <a:pt x="1612" y="3639"/>
                      <a:pt x="1151" y="4295"/>
                      <a:pt x="706" y="5008"/>
                    </a:cubicBezTo>
                    <a:cubicBezTo>
                      <a:pt x="522" y="5446"/>
                      <a:pt x="0" y="6377"/>
                      <a:pt x="0" y="7253"/>
                    </a:cubicBezTo>
                    <a:cubicBezTo>
                      <a:pt x="0" y="7499"/>
                      <a:pt x="50" y="7622"/>
                      <a:pt x="100" y="7622"/>
                    </a:cubicBezTo>
                    <a:cubicBezTo>
                      <a:pt x="150" y="7622"/>
                      <a:pt x="200" y="7499"/>
                      <a:pt x="200" y="7253"/>
                    </a:cubicBezTo>
                    <a:cubicBezTo>
                      <a:pt x="200" y="7033"/>
                      <a:pt x="645" y="6102"/>
                      <a:pt x="706" y="5884"/>
                    </a:cubicBezTo>
                    <a:cubicBezTo>
                      <a:pt x="905" y="5446"/>
                      <a:pt x="1151" y="5226"/>
                      <a:pt x="1412" y="4733"/>
                    </a:cubicBezTo>
                    <a:cubicBezTo>
                      <a:pt x="1919" y="4295"/>
                      <a:pt x="2441" y="3857"/>
                      <a:pt x="2947" y="3639"/>
                    </a:cubicBezTo>
                    <a:cubicBezTo>
                      <a:pt x="4037" y="2926"/>
                      <a:pt x="5188" y="2708"/>
                      <a:pt x="6278" y="2269"/>
                    </a:cubicBezTo>
                    <a:cubicBezTo>
                      <a:pt x="7429" y="1777"/>
                      <a:pt x="8519" y="1557"/>
                      <a:pt x="9593" y="1339"/>
                    </a:cubicBezTo>
                    <a:cubicBezTo>
                      <a:pt x="10342" y="1188"/>
                      <a:pt x="11063" y="907"/>
                      <a:pt x="11794" y="907"/>
                    </a:cubicBezTo>
                    <a:cubicBezTo>
                      <a:pt x="12126" y="907"/>
                      <a:pt x="12460" y="965"/>
                      <a:pt x="12801" y="1119"/>
                    </a:cubicBezTo>
                    <a:cubicBezTo>
                      <a:pt x="13814" y="1339"/>
                      <a:pt x="14781" y="1777"/>
                      <a:pt x="15809" y="2269"/>
                    </a:cubicBezTo>
                    <a:cubicBezTo>
                      <a:pt x="16761" y="2708"/>
                      <a:pt x="17789" y="3146"/>
                      <a:pt x="18617" y="5008"/>
                    </a:cubicBezTo>
                    <a:cubicBezTo>
                      <a:pt x="20275" y="8402"/>
                      <a:pt x="20858" y="15249"/>
                      <a:pt x="21304" y="21163"/>
                    </a:cubicBezTo>
                    <a:cubicBezTo>
                      <a:pt x="21330" y="21467"/>
                      <a:pt x="21392" y="21600"/>
                      <a:pt x="21450" y="21600"/>
                    </a:cubicBezTo>
                    <a:cubicBezTo>
                      <a:pt x="21528" y="21600"/>
                      <a:pt x="21600" y="21354"/>
                      <a:pt x="21564" y="20945"/>
                    </a:cubicBezTo>
                    <a:cubicBezTo>
                      <a:pt x="21104" y="14591"/>
                      <a:pt x="20536" y="8184"/>
                      <a:pt x="18879" y="4515"/>
                    </a:cubicBezTo>
                    <a:cubicBezTo>
                      <a:pt x="18034" y="2488"/>
                      <a:pt x="17083" y="1777"/>
                      <a:pt x="16116" y="1339"/>
                    </a:cubicBezTo>
                    <a:cubicBezTo>
                      <a:pt x="14965" y="900"/>
                      <a:pt x="13891" y="406"/>
                      <a:pt x="12801" y="188"/>
                    </a:cubicBezTo>
                    <a:cubicBezTo>
                      <a:pt x="12444" y="51"/>
                      <a:pt x="12081" y="0"/>
                      <a:pt x="11716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258" name="Google Shape;393;p28"/>
              <p:cNvSpPr/>
              <p:nvPr/>
            </p:nvSpPr>
            <p:spPr>
              <a:xfrm>
                <a:off x="2205528" y="130517"/>
                <a:ext cx="643857" cy="3348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500" h="21600" extrusionOk="0">
                    <a:moveTo>
                      <a:pt x="383" y="0"/>
                    </a:moveTo>
                    <a:cubicBezTo>
                      <a:pt x="383" y="0"/>
                      <a:pt x="127" y="0"/>
                      <a:pt x="127" y="309"/>
                    </a:cubicBezTo>
                    <a:cubicBezTo>
                      <a:pt x="256" y="1297"/>
                      <a:pt x="0" y="2839"/>
                      <a:pt x="0" y="3888"/>
                    </a:cubicBezTo>
                    <a:lnTo>
                      <a:pt x="0" y="7715"/>
                    </a:lnTo>
                    <a:cubicBezTo>
                      <a:pt x="0" y="10059"/>
                      <a:pt x="256" y="12098"/>
                      <a:pt x="798" y="14196"/>
                    </a:cubicBezTo>
                    <a:cubicBezTo>
                      <a:pt x="1852" y="18824"/>
                      <a:pt x="4375" y="20613"/>
                      <a:pt x="6643" y="21354"/>
                    </a:cubicBezTo>
                    <a:cubicBezTo>
                      <a:pt x="7857" y="21600"/>
                      <a:pt x="9167" y="21600"/>
                      <a:pt x="10508" y="21600"/>
                    </a:cubicBezTo>
                    <a:lnTo>
                      <a:pt x="15428" y="21600"/>
                    </a:lnTo>
                    <a:cubicBezTo>
                      <a:pt x="16769" y="21354"/>
                      <a:pt x="18078" y="21106"/>
                      <a:pt x="19293" y="20367"/>
                    </a:cubicBezTo>
                    <a:cubicBezTo>
                      <a:pt x="20347" y="19318"/>
                      <a:pt x="21018" y="17775"/>
                      <a:pt x="21432" y="15738"/>
                    </a:cubicBezTo>
                    <a:cubicBezTo>
                      <a:pt x="21600" y="15212"/>
                      <a:pt x="21424" y="14820"/>
                      <a:pt x="21248" y="14820"/>
                    </a:cubicBezTo>
                    <a:cubicBezTo>
                      <a:pt x="21154" y="14820"/>
                      <a:pt x="21062" y="14928"/>
                      <a:pt x="21018" y="15183"/>
                    </a:cubicBezTo>
                    <a:cubicBezTo>
                      <a:pt x="20347" y="17527"/>
                      <a:pt x="19675" y="19070"/>
                      <a:pt x="18366" y="19811"/>
                    </a:cubicBezTo>
                    <a:cubicBezTo>
                      <a:pt x="17153" y="20367"/>
                      <a:pt x="15683" y="20367"/>
                      <a:pt x="14373" y="20613"/>
                    </a:cubicBezTo>
                    <a:cubicBezTo>
                      <a:pt x="13412" y="20613"/>
                      <a:pt x="12409" y="20649"/>
                      <a:pt x="11396" y="20649"/>
                    </a:cubicBezTo>
                    <a:cubicBezTo>
                      <a:pt x="9750" y="20649"/>
                      <a:pt x="8077" y="20555"/>
                      <a:pt x="6516" y="20057"/>
                    </a:cubicBezTo>
                    <a:cubicBezTo>
                      <a:pt x="4120" y="19318"/>
                      <a:pt x="1852" y="17281"/>
                      <a:pt x="1054" y="12344"/>
                    </a:cubicBezTo>
                    <a:cubicBezTo>
                      <a:pt x="670" y="10553"/>
                      <a:pt x="511" y="8271"/>
                      <a:pt x="511" y="6173"/>
                    </a:cubicBezTo>
                    <a:lnTo>
                      <a:pt x="511" y="2594"/>
                    </a:lnTo>
                    <a:cubicBezTo>
                      <a:pt x="511" y="1852"/>
                      <a:pt x="670" y="1049"/>
                      <a:pt x="383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259" name="Google Shape;394;p28"/>
              <p:cNvSpPr/>
              <p:nvPr/>
            </p:nvSpPr>
            <p:spPr>
              <a:xfrm>
                <a:off x="-1" y="625052"/>
                <a:ext cx="69927" cy="13233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150" h="21600" extrusionOk="0">
                    <a:moveTo>
                      <a:pt x="11767" y="0"/>
                    </a:moveTo>
                    <a:cubicBezTo>
                      <a:pt x="10087" y="0"/>
                      <a:pt x="8503" y="206"/>
                      <a:pt x="7348" y="645"/>
                    </a:cubicBezTo>
                    <a:cubicBezTo>
                      <a:pt x="1564" y="2673"/>
                      <a:pt x="458" y="6576"/>
                      <a:pt x="458" y="9857"/>
                    </a:cubicBezTo>
                    <a:cubicBezTo>
                      <a:pt x="-875" y="12878"/>
                      <a:pt x="369" y="21600"/>
                      <a:pt x="8689" y="21600"/>
                    </a:cubicBezTo>
                    <a:cubicBezTo>
                      <a:pt x="8972" y="21600"/>
                      <a:pt x="9255" y="21586"/>
                      <a:pt x="9553" y="21568"/>
                    </a:cubicBezTo>
                    <a:cubicBezTo>
                      <a:pt x="11759" y="20785"/>
                      <a:pt x="10660" y="18914"/>
                      <a:pt x="9553" y="18914"/>
                    </a:cubicBezTo>
                    <a:cubicBezTo>
                      <a:pt x="426" y="18914"/>
                      <a:pt x="3649" y="2087"/>
                      <a:pt x="12284" y="2087"/>
                    </a:cubicBezTo>
                    <a:cubicBezTo>
                      <a:pt x="13560" y="2087"/>
                      <a:pt x="14957" y="2453"/>
                      <a:pt x="16444" y="3299"/>
                    </a:cubicBezTo>
                    <a:cubicBezTo>
                      <a:pt x="17090" y="3666"/>
                      <a:pt x="17760" y="3817"/>
                      <a:pt x="18350" y="3817"/>
                    </a:cubicBezTo>
                    <a:cubicBezTo>
                      <a:pt x="19772" y="3817"/>
                      <a:pt x="20725" y="2933"/>
                      <a:pt x="19756" y="2050"/>
                    </a:cubicBezTo>
                    <a:cubicBezTo>
                      <a:pt x="18318" y="728"/>
                      <a:pt x="14893" y="0"/>
                      <a:pt x="11767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260" name="Google Shape;395;p28"/>
              <p:cNvSpPr/>
              <p:nvPr/>
            </p:nvSpPr>
            <p:spPr>
              <a:xfrm>
                <a:off x="229616" y="406075"/>
                <a:ext cx="170675" cy="9213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766" h="21600" extrusionOk="0">
                    <a:moveTo>
                      <a:pt x="6125" y="0"/>
                    </a:moveTo>
                    <a:cubicBezTo>
                      <a:pt x="3679" y="894"/>
                      <a:pt x="2284" y="2688"/>
                      <a:pt x="1817" y="6501"/>
                    </a:cubicBezTo>
                    <a:cubicBezTo>
                      <a:pt x="770" y="9420"/>
                      <a:pt x="-625" y="16821"/>
                      <a:pt x="306" y="20634"/>
                    </a:cubicBezTo>
                    <a:cubicBezTo>
                      <a:pt x="306" y="21304"/>
                      <a:pt x="518" y="21600"/>
                      <a:pt x="784" y="21600"/>
                    </a:cubicBezTo>
                    <a:cubicBezTo>
                      <a:pt x="1227" y="21600"/>
                      <a:pt x="1817" y="20778"/>
                      <a:pt x="1817" y="19516"/>
                    </a:cubicBezTo>
                    <a:cubicBezTo>
                      <a:pt x="1353" y="16821"/>
                      <a:pt x="2284" y="13009"/>
                      <a:pt x="2748" y="11214"/>
                    </a:cubicBezTo>
                    <a:cubicBezTo>
                      <a:pt x="3147" y="6402"/>
                      <a:pt x="4662" y="3576"/>
                      <a:pt x="6919" y="3576"/>
                    </a:cubicBezTo>
                    <a:cubicBezTo>
                      <a:pt x="7295" y="3576"/>
                      <a:pt x="7690" y="3655"/>
                      <a:pt x="8103" y="3813"/>
                    </a:cubicBezTo>
                    <a:cubicBezTo>
                      <a:pt x="10081" y="4707"/>
                      <a:pt x="12407" y="6501"/>
                      <a:pt x="14389" y="8296"/>
                    </a:cubicBezTo>
                    <a:cubicBezTo>
                      <a:pt x="15900" y="9420"/>
                      <a:pt x="17762" y="10314"/>
                      <a:pt x="19276" y="13009"/>
                    </a:cubicBezTo>
                    <a:cubicBezTo>
                      <a:pt x="19440" y="13719"/>
                      <a:pt x="19720" y="14041"/>
                      <a:pt x="19993" y="14041"/>
                    </a:cubicBezTo>
                    <a:cubicBezTo>
                      <a:pt x="20494" y="14041"/>
                      <a:pt x="20975" y="12956"/>
                      <a:pt x="20671" y="11214"/>
                    </a:cubicBezTo>
                    <a:cubicBezTo>
                      <a:pt x="19740" y="7402"/>
                      <a:pt x="16367" y="6501"/>
                      <a:pt x="13922" y="4707"/>
                    </a:cubicBezTo>
                    <a:cubicBezTo>
                      <a:pt x="11476" y="2688"/>
                      <a:pt x="8567" y="0"/>
                      <a:pt x="6125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261" name="Google Shape;396;p28"/>
              <p:cNvSpPr/>
              <p:nvPr/>
            </p:nvSpPr>
            <p:spPr>
              <a:xfrm>
                <a:off x="316284" y="358242"/>
                <a:ext cx="115748" cy="10713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358" y="0"/>
                    </a:moveTo>
                    <a:cubicBezTo>
                      <a:pt x="7324" y="0"/>
                      <a:pt x="5179" y="0"/>
                      <a:pt x="2145" y="769"/>
                    </a:cubicBezTo>
                    <a:cubicBezTo>
                      <a:pt x="1428" y="1543"/>
                      <a:pt x="1428" y="2312"/>
                      <a:pt x="1428" y="4048"/>
                    </a:cubicBezTo>
                    <a:cubicBezTo>
                      <a:pt x="717" y="6365"/>
                      <a:pt x="0" y="9644"/>
                      <a:pt x="0" y="12923"/>
                    </a:cubicBezTo>
                    <a:cubicBezTo>
                      <a:pt x="0" y="13691"/>
                      <a:pt x="717" y="14082"/>
                      <a:pt x="1428" y="14082"/>
                    </a:cubicBezTo>
                    <a:cubicBezTo>
                      <a:pt x="2145" y="14082"/>
                      <a:pt x="2856" y="13691"/>
                      <a:pt x="2856" y="12923"/>
                    </a:cubicBezTo>
                    <a:cubicBezTo>
                      <a:pt x="2856" y="10413"/>
                      <a:pt x="2856" y="8101"/>
                      <a:pt x="3751" y="5591"/>
                    </a:cubicBezTo>
                    <a:cubicBezTo>
                      <a:pt x="4468" y="4048"/>
                      <a:pt x="3751" y="3279"/>
                      <a:pt x="6607" y="3279"/>
                    </a:cubicBezTo>
                    <a:lnTo>
                      <a:pt x="18566" y="3279"/>
                    </a:lnTo>
                    <a:lnTo>
                      <a:pt x="18566" y="10413"/>
                    </a:lnTo>
                    <a:cubicBezTo>
                      <a:pt x="18566" y="13691"/>
                      <a:pt x="17854" y="16778"/>
                      <a:pt x="17854" y="20057"/>
                    </a:cubicBezTo>
                    <a:cubicBezTo>
                      <a:pt x="17854" y="20831"/>
                      <a:pt x="18566" y="21600"/>
                      <a:pt x="19283" y="21600"/>
                    </a:cubicBezTo>
                    <a:cubicBezTo>
                      <a:pt x="19994" y="21600"/>
                      <a:pt x="20711" y="20831"/>
                      <a:pt x="20711" y="20057"/>
                    </a:cubicBezTo>
                    <a:lnTo>
                      <a:pt x="20711" y="16778"/>
                    </a:lnTo>
                    <a:cubicBezTo>
                      <a:pt x="21600" y="15235"/>
                      <a:pt x="20711" y="13691"/>
                      <a:pt x="20711" y="11956"/>
                    </a:cubicBezTo>
                    <a:cubicBezTo>
                      <a:pt x="21600" y="8870"/>
                      <a:pt x="20711" y="5591"/>
                      <a:pt x="21600" y="2312"/>
                    </a:cubicBezTo>
                    <a:cubicBezTo>
                      <a:pt x="21600" y="1543"/>
                      <a:pt x="20711" y="0"/>
                      <a:pt x="19994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262" name="Google Shape;397;p28"/>
              <p:cNvSpPr/>
              <p:nvPr/>
            </p:nvSpPr>
            <p:spPr>
              <a:xfrm>
                <a:off x="25500" y="454356"/>
                <a:ext cx="2334948" cy="51045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3723" y="0"/>
                    </a:moveTo>
                    <a:cubicBezTo>
                      <a:pt x="2648" y="0"/>
                      <a:pt x="1537" y="1687"/>
                      <a:pt x="770" y="5041"/>
                    </a:cubicBezTo>
                    <a:cubicBezTo>
                      <a:pt x="328" y="7066"/>
                      <a:pt x="36" y="9778"/>
                      <a:pt x="0" y="12612"/>
                    </a:cubicBezTo>
                    <a:cubicBezTo>
                      <a:pt x="0" y="13989"/>
                      <a:pt x="71" y="15325"/>
                      <a:pt x="221" y="16498"/>
                    </a:cubicBezTo>
                    <a:cubicBezTo>
                      <a:pt x="328" y="17510"/>
                      <a:pt x="513" y="17875"/>
                      <a:pt x="734" y="17875"/>
                    </a:cubicBezTo>
                    <a:lnTo>
                      <a:pt x="734" y="17349"/>
                    </a:lnTo>
                    <a:cubicBezTo>
                      <a:pt x="0" y="16337"/>
                      <a:pt x="106" y="11438"/>
                      <a:pt x="363" y="8766"/>
                    </a:cubicBezTo>
                    <a:cubicBezTo>
                      <a:pt x="664" y="5892"/>
                      <a:pt x="1212" y="3868"/>
                      <a:pt x="1841" y="2491"/>
                    </a:cubicBezTo>
                    <a:cubicBezTo>
                      <a:pt x="2396" y="1310"/>
                      <a:pt x="3063" y="635"/>
                      <a:pt x="3724" y="635"/>
                    </a:cubicBezTo>
                    <a:cubicBezTo>
                      <a:pt x="3810" y="635"/>
                      <a:pt x="3896" y="645"/>
                      <a:pt x="3982" y="669"/>
                    </a:cubicBezTo>
                    <a:cubicBezTo>
                      <a:pt x="4752" y="832"/>
                      <a:pt x="5531" y="2168"/>
                      <a:pt x="6230" y="3705"/>
                    </a:cubicBezTo>
                    <a:cubicBezTo>
                      <a:pt x="7592" y="6540"/>
                      <a:pt x="8849" y="10264"/>
                      <a:pt x="10212" y="13300"/>
                    </a:cubicBezTo>
                    <a:cubicBezTo>
                      <a:pt x="11539" y="16498"/>
                      <a:pt x="12937" y="18361"/>
                      <a:pt x="14415" y="19534"/>
                    </a:cubicBezTo>
                    <a:cubicBezTo>
                      <a:pt x="15663" y="20548"/>
                      <a:pt x="16990" y="21073"/>
                      <a:pt x="18282" y="21397"/>
                    </a:cubicBezTo>
                    <a:cubicBezTo>
                      <a:pt x="18835" y="21560"/>
                      <a:pt x="19388" y="21600"/>
                      <a:pt x="19941" y="21600"/>
                    </a:cubicBezTo>
                    <a:cubicBezTo>
                      <a:pt x="20494" y="21600"/>
                      <a:pt x="21047" y="21560"/>
                      <a:pt x="21600" y="21560"/>
                    </a:cubicBezTo>
                    <a:cubicBezTo>
                      <a:pt x="21600" y="21397"/>
                      <a:pt x="21565" y="21236"/>
                      <a:pt x="21565" y="21073"/>
                    </a:cubicBezTo>
                    <a:lnTo>
                      <a:pt x="21529" y="20912"/>
                    </a:lnTo>
                    <a:cubicBezTo>
                      <a:pt x="21024" y="20912"/>
                      <a:pt x="20518" y="20934"/>
                      <a:pt x="20010" y="20934"/>
                    </a:cubicBezTo>
                    <a:cubicBezTo>
                      <a:pt x="19185" y="20934"/>
                      <a:pt x="18356" y="20873"/>
                      <a:pt x="17512" y="20548"/>
                    </a:cubicBezTo>
                    <a:cubicBezTo>
                      <a:pt x="15963" y="19900"/>
                      <a:pt x="14379" y="19049"/>
                      <a:pt x="12866" y="17349"/>
                    </a:cubicBezTo>
                    <a:cubicBezTo>
                      <a:pt x="11353" y="15486"/>
                      <a:pt x="9990" y="12288"/>
                      <a:pt x="8663" y="8766"/>
                    </a:cubicBezTo>
                    <a:cubicBezTo>
                      <a:pt x="7407" y="5528"/>
                      <a:pt x="6115" y="1844"/>
                      <a:pt x="4681" y="466"/>
                    </a:cubicBezTo>
                    <a:cubicBezTo>
                      <a:pt x="4372" y="155"/>
                      <a:pt x="4049" y="0"/>
                      <a:pt x="3723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263" name="Google Shape;398;p28"/>
              <p:cNvSpPr/>
              <p:nvPr/>
            </p:nvSpPr>
            <p:spPr>
              <a:xfrm>
                <a:off x="601678" y="733279"/>
                <a:ext cx="1775061" cy="28702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573" h="21600" extrusionOk="0">
                    <a:moveTo>
                      <a:pt x="66" y="0"/>
                    </a:moveTo>
                    <a:cubicBezTo>
                      <a:pt x="19" y="0"/>
                      <a:pt x="-27" y="287"/>
                      <a:pt x="19" y="576"/>
                    </a:cubicBezTo>
                    <a:cubicBezTo>
                      <a:pt x="310" y="2089"/>
                      <a:pt x="496" y="4752"/>
                      <a:pt x="694" y="6841"/>
                    </a:cubicBezTo>
                    <a:cubicBezTo>
                      <a:pt x="938" y="8999"/>
                      <a:pt x="1182" y="11088"/>
                      <a:pt x="1473" y="12888"/>
                    </a:cubicBezTo>
                    <a:cubicBezTo>
                      <a:pt x="2054" y="16487"/>
                      <a:pt x="2775" y="17640"/>
                      <a:pt x="3600" y="18000"/>
                    </a:cubicBezTo>
                    <a:cubicBezTo>
                      <a:pt x="4623" y="18287"/>
                      <a:pt x="5588" y="18576"/>
                      <a:pt x="6599" y="18863"/>
                    </a:cubicBezTo>
                    <a:cubicBezTo>
                      <a:pt x="7576" y="19439"/>
                      <a:pt x="8587" y="20087"/>
                      <a:pt x="9610" y="20376"/>
                    </a:cubicBezTo>
                    <a:cubicBezTo>
                      <a:pt x="11645" y="21239"/>
                      <a:pt x="13633" y="21239"/>
                      <a:pt x="15667" y="21600"/>
                    </a:cubicBezTo>
                    <a:cubicBezTo>
                      <a:pt x="17643" y="21600"/>
                      <a:pt x="19585" y="21600"/>
                      <a:pt x="21573" y="20952"/>
                    </a:cubicBezTo>
                    <a:lnTo>
                      <a:pt x="21526" y="20663"/>
                    </a:lnTo>
                    <a:cubicBezTo>
                      <a:pt x="21526" y="20376"/>
                      <a:pt x="21480" y="20087"/>
                      <a:pt x="21480" y="19800"/>
                    </a:cubicBezTo>
                    <a:cubicBezTo>
                      <a:pt x="19631" y="20087"/>
                      <a:pt x="17748" y="20376"/>
                      <a:pt x="15900" y="20376"/>
                    </a:cubicBezTo>
                    <a:cubicBezTo>
                      <a:pt x="14935" y="20087"/>
                      <a:pt x="13970" y="20087"/>
                      <a:pt x="13051" y="20087"/>
                    </a:cubicBezTo>
                    <a:cubicBezTo>
                      <a:pt x="12029" y="20087"/>
                      <a:pt x="11017" y="19439"/>
                      <a:pt x="9994" y="19152"/>
                    </a:cubicBezTo>
                    <a:cubicBezTo>
                      <a:pt x="8006" y="18576"/>
                      <a:pt x="6018" y="16777"/>
                      <a:pt x="4042" y="16777"/>
                    </a:cubicBezTo>
                    <a:cubicBezTo>
                      <a:pt x="3600" y="16777"/>
                      <a:pt x="3112" y="16487"/>
                      <a:pt x="2728" y="15840"/>
                    </a:cubicBezTo>
                    <a:cubicBezTo>
                      <a:pt x="2240" y="15264"/>
                      <a:pt x="1856" y="13464"/>
                      <a:pt x="1566" y="11664"/>
                    </a:cubicBezTo>
                    <a:cubicBezTo>
                      <a:pt x="1228" y="9575"/>
                      <a:pt x="985" y="7488"/>
                      <a:pt x="740" y="5399"/>
                    </a:cubicBezTo>
                    <a:cubicBezTo>
                      <a:pt x="554" y="3600"/>
                      <a:pt x="357" y="1439"/>
                      <a:pt x="66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264" name="Google Shape;399;p28"/>
              <p:cNvSpPr/>
              <p:nvPr/>
            </p:nvSpPr>
            <p:spPr>
              <a:xfrm>
                <a:off x="2283667" y="500731"/>
                <a:ext cx="1081542" cy="46371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346" h="21600" extrusionOk="0">
                    <a:moveTo>
                      <a:pt x="7467" y="0"/>
                    </a:moveTo>
                    <a:cubicBezTo>
                      <a:pt x="5515" y="0"/>
                      <a:pt x="3518" y="1941"/>
                      <a:pt x="2064" y="5039"/>
                    </a:cubicBezTo>
                    <a:cubicBezTo>
                      <a:pt x="1214" y="6732"/>
                      <a:pt x="497" y="9138"/>
                      <a:pt x="176" y="11545"/>
                    </a:cubicBezTo>
                    <a:cubicBezTo>
                      <a:pt x="-202" y="14710"/>
                      <a:pt x="100" y="18052"/>
                      <a:pt x="421" y="21037"/>
                    </a:cubicBezTo>
                    <a:cubicBezTo>
                      <a:pt x="450" y="21173"/>
                      <a:pt x="503" y="21232"/>
                      <a:pt x="559" y="21232"/>
                    </a:cubicBezTo>
                    <a:cubicBezTo>
                      <a:pt x="648" y="21232"/>
                      <a:pt x="742" y="21079"/>
                      <a:pt x="742" y="20859"/>
                    </a:cubicBezTo>
                    <a:cubicBezTo>
                      <a:pt x="421" y="17695"/>
                      <a:pt x="100" y="14531"/>
                      <a:pt x="497" y="11366"/>
                    </a:cubicBezTo>
                    <a:cubicBezTo>
                      <a:pt x="893" y="8782"/>
                      <a:pt x="1837" y="6376"/>
                      <a:pt x="2781" y="4682"/>
                    </a:cubicBezTo>
                    <a:cubicBezTo>
                      <a:pt x="4174" y="2184"/>
                      <a:pt x="5928" y="808"/>
                      <a:pt x="7673" y="808"/>
                    </a:cubicBezTo>
                    <a:cubicBezTo>
                      <a:pt x="8387" y="808"/>
                      <a:pt x="9099" y="1038"/>
                      <a:pt x="9785" y="1518"/>
                    </a:cubicBezTo>
                    <a:cubicBezTo>
                      <a:pt x="12145" y="3389"/>
                      <a:pt x="13863" y="8203"/>
                      <a:pt x="15525" y="12303"/>
                    </a:cubicBezTo>
                    <a:cubicBezTo>
                      <a:pt x="16317" y="14174"/>
                      <a:pt x="17091" y="16180"/>
                      <a:pt x="17960" y="17873"/>
                    </a:cubicBezTo>
                    <a:cubicBezTo>
                      <a:pt x="18979" y="19522"/>
                      <a:pt x="19999" y="20859"/>
                      <a:pt x="21188" y="21573"/>
                    </a:cubicBezTo>
                    <a:cubicBezTo>
                      <a:pt x="21205" y="21592"/>
                      <a:pt x="21220" y="21600"/>
                      <a:pt x="21235" y="21600"/>
                    </a:cubicBezTo>
                    <a:cubicBezTo>
                      <a:pt x="21353" y="21600"/>
                      <a:pt x="21398" y="21018"/>
                      <a:pt x="21264" y="20859"/>
                    </a:cubicBezTo>
                    <a:cubicBezTo>
                      <a:pt x="19923" y="19745"/>
                      <a:pt x="18753" y="18229"/>
                      <a:pt x="17639" y="16180"/>
                    </a:cubicBezTo>
                    <a:cubicBezTo>
                      <a:pt x="16619" y="14174"/>
                      <a:pt x="15845" y="11946"/>
                      <a:pt x="14902" y="9718"/>
                    </a:cubicBezTo>
                    <a:cubicBezTo>
                      <a:pt x="13164" y="5440"/>
                      <a:pt x="11201" y="1161"/>
                      <a:pt x="8596" y="226"/>
                    </a:cubicBezTo>
                    <a:cubicBezTo>
                      <a:pt x="8224" y="73"/>
                      <a:pt x="7847" y="0"/>
                      <a:pt x="7467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265" name="Google Shape;400;p28"/>
              <p:cNvSpPr/>
              <p:nvPr/>
            </p:nvSpPr>
            <p:spPr>
              <a:xfrm>
                <a:off x="2862674" y="758513"/>
                <a:ext cx="518464" cy="27578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25" y="0"/>
                    </a:moveTo>
                    <a:cubicBezTo>
                      <a:pt x="123" y="0"/>
                      <a:pt x="0" y="145"/>
                      <a:pt x="0" y="496"/>
                    </a:cubicBezTo>
                    <a:cubicBezTo>
                      <a:pt x="519" y="2969"/>
                      <a:pt x="1355" y="5516"/>
                      <a:pt x="1992" y="7690"/>
                    </a:cubicBezTo>
                    <a:cubicBezTo>
                      <a:pt x="2670" y="10163"/>
                      <a:pt x="3347" y="12636"/>
                      <a:pt x="4343" y="15183"/>
                    </a:cubicBezTo>
                    <a:cubicBezTo>
                      <a:pt x="5978" y="19529"/>
                      <a:pt x="8329" y="21402"/>
                      <a:pt x="11318" y="21402"/>
                    </a:cubicBezTo>
                    <a:cubicBezTo>
                      <a:pt x="11929" y="21528"/>
                      <a:pt x="12547" y="21600"/>
                      <a:pt x="13166" y="21600"/>
                    </a:cubicBezTo>
                    <a:cubicBezTo>
                      <a:pt x="14040" y="21600"/>
                      <a:pt x="14917" y="21455"/>
                      <a:pt x="15782" y="21104"/>
                    </a:cubicBezTo>
                    <a:cubicBezTo>
                      <a:pt x="17295" y="20803"/>
                      <a:pt x="18611" y="20803"/>
                      <a:pt x="19926" y="19529"/>
                    </a:cubicBezTo>
                    <a:cubicBezTo>
                      <a:pt x="20604" y="19230"/>
                      <a:pt x="21600" y="17656"/>
                      <a:pt x="21600" y="16084"/>
                    </a:cubicBezTo>
                    <a:cubicBezTo>
                      <a:pt x="21501" y="15111"/>
                      <a:pt x="21145" y="14625"/>
                      <a:pt x="20689" y="14625"/>
                    </a:cubicBezTo>
                    <a:cubicBezTo>
                      <a:pt x="20406" y="14625"/>
                      <a:pt x="20086" y="14812"/>
                      <a:pt x="19766" y="15183"/>
                    </a:cubicBezTo>
                    <a:cubicBezTo>
                      <a:pt x="19608" y="15484"/>
                      <a:pt x="19766" y="16084"/>
                      <a:pt x="19926" y="16084"/>
                    </a:cubicBezTo>
                    <a:cubicBezTo>
                      <a:pt x="20018" y="16031"/>
                      <a:pt x="20106" y="16005"/>
                      <a:pt x="20190" y="16005"/>
                    </a:cubicBezTo>
                    <a:cubicBezTo>
                      <a:pt x="20583" y="16005"/>
                      <a:pt x="20839" y="16554"/>
                      <a:pt x="20444" y="17357"/>
                    </a:cubicBezTo>
                    <a:cubicBezTo>
                      <a:pt x="20085" y="18255"/>
                      <a:pt x="19448" y="18631"/>
                      <a:pt x="18930" y="18930"/>
                    </a:cubicBezTo>
                    <a:cubicBezTo>
                      <a:pt x="17933" y="19529"/>
                      <a:pt x="16459" y="19529"/>
                      <a:pt x="15303" y="19830"/>
                    </a:cubicBezTo>
                    <a:cubicBezTo>
                      <a:pt x="14308" y="20135"/>
                      <a:pt x="13288" y="20302"/>
                      <a:pt x="12269" y="20302"/>
                    </a:cubicBezTo>
                    <a:cubicBezTo>
                      <a:pt x="11045" y="20302"/>
                      <a:pt x="9823" y="20061"/>
                      <a:pt x="8648" y="19529"/>
                    </a:cubicBezTo>
                    <a:cubicBezTo>
                      <a:pt x="6337" y="18631"/>
                      <a:pt x="4981" y="14885"/>
                      <a:pt x="3666" y="11136"/>
                    </a:cubicBezTo>
                    <a:cubicBezTo>
                      <a:pt x="3149" y="9564"/>
                      <a:pt x="2670" y="7690"/>
                      <a:pt x="2152" y="6116"/>
                    </a:cubicBezTo>
                    <a:cubicBezTo>
                      <a:pt x="1515" y="4243"/>
                      <a:pt x="837" y="2369"/>
                      <a:pt x="359" y="198"/>
                    </a:cubicBezTo>
                    <a:cubicBezTo>
                      <a:pt x="359" y="72"/>
                      <a:pt x="297" y="0"/>
                      <a:pt x="225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266" name="Google Shape;401;p28"/>
              <p:cNvSpPr/>
              <p:nvPr/>
            </p:nvSpPr>
            <p:spPr>
              <a:xfrm>
                <a:off x="640813" y="962574"/>
                <a:ext cx="835183" cy="4912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455" h="21600" extrusionOk="0">
                    <a:moveTo>
                      <a:pt x="1725" y="0"/>
                    </a:moveTo>
                    <a:cubicBezTo>
                      <a:pt x="1195" y="0"/>
                      <a:pt x="674" y="567"/>
                      <a:pt x="166" y="2244"/>
                    </a:cubicBezTo>
                    <a:cubicBezTo>
                      <a:pt x="-55" y="4352"/>
                      <a:pt x="-55" y="9395"/>
                      <a:pt x="166" y="9395"/>
                    </a:cubicBezTo>
                    <a:cubicBezTo>
                      <a:pt x="166" y="9395"/>
                      <a:pt x="265" y="9395"/>
                      <a:pt x="265" y="7718"/>
                    </a:cubicBezTo>
                    <a:cubicBezTo>
                      <a:pt x="569" y="7373"/>
                      <a:pt x="875" y="7237"/>
                      <a:pt x="1182" y="7237"/>
                    </a:cubicBezTo>
                    <a:cubicBezTo>
                      <a:pt x="2410" y="7237"/>
                      <a:pt x="3660" y="9395"/>
                      <a:pt x="4958" y="9395"/>
                    </a:cubicBezTo>
                    <a:cubicBezTo>
                      <a:pt x="6703" y="9395"/>
                      <a:pt x="8448" y="11084"/>
                      <a:pt x="10291" y="12760"/>
                    </a:cubicBezTo>
                    <a:cubicBezTo>
                      <a:pt x="11224" y="14868"/>
                      <a:pt x="12133" y="14868"/>
                      <a:pt x="13067" y="16545"/>
                    </a:cubicBezTo>
                    <a:cubicBezTo>
                      <a:pt x="13878" y="18234"/>
                      <a:pt x="14689" y="18234"/>
                      <a:pt x="15525" y="18234"/>
                    </a:cubicBezTo>
                    <a:cubicBezTo>
                      <a:pt x="16434" y="18234"/>
                      <a:pt x="17367" y="19911"/>
                      <a:pt x="18277" y="19911"/>
                    </a:cubicBezTo>
                    <a:cubicBezTo>
                      <a:pt x="18489" y="20293"/>
                      <a:pt x="18704" y="20416"/>
                      <a:pt x="18922" y="20416"/>
                    </a:cubicBezTo>
                    <a:cubicBezTo>
                      <a:pt x="19312" y="20416"/>
                      <a:pt x="19712" y="20034"/>
                      <a:pt x="20119" y="20034"/>
                    </a:cubicBezTo>
                    <a:cubicBezTo>
                      <a:pt x="20491" y="20034"/>
                      <a:pt x="20869" y="20355"/>
                      <a:pt x="21250" y="21600"/>
                    </a:cubicBezTo>
                    <a:cubicBezTo>
                      <a:pt x="21447" y="21600"/>
                      <a:pt x="21545" y="16545"/>
                      <a:pt x="21348" y="16545"/>
                    </a:cubicBezTo>
                    <a:cubicBezTo>
                      <a:pt x="20965" y="14758"/>
                      <a:pt x="20602" y="14289"/>
                      <a:pt x="20239" y="14289"/>
                    </a:cubicBezTo>
                    <a:cubicBezTo>
                      <a:pt x="19835" y="14289"/>
                      <a:pt x="19429" y="14868"/>
                      <a:pt x="18989" y="14868"/>
                    </a:cubicBezTo>
                    <a:cubicBezTo>
                      <a:pt x="17982" y="14868"/>
                      <a:pt x="16950" y="11084"/>
                      <a:pt x="15918" y="11084"/>
                    </a:cubicBezTo>
                    <a:cubicBezTo>
                      <a:pt x="14173" y="11084"/>
                      <a:pt x="12330" y="9395"/>
                      <a:pt x="10487" y="7718"/>
                    </a:cubicBezTo>
                    <a:cubicBezTo>
                      <a:pt x="8644" y="4352"/>
                      <a:pt x="6801" y="2244"/>
                      <a:pt x="4958" y="2244"/>
                    </a:cubicBezTo>
                    <a:cubicBezTo>
                      <a:pt x="3877" y="2244"/>
                      <a:pt x="2785" y="0"/>
                      <a:pt x="1725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267" name="Google Shape;402;p28"/>
              <p:cNvSpPr/>
              <p:nvPr/>
            </p:nvSpPr>
            <p:spPr>
              <a:xfrm>
                <a:off x="417686" y="334325"/>
                <a:ext cx="1016596" cy="5032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514" h="21600" extrusionOk="0">
                    <a:moveTo>
                      <a:pt x="21377" y="0"/>
                    </a:moveTo>
                    <a:cubicBezTo>
                      <a:pt x="20547" y="0"/>
                      <a:pt x="19697" y="3285"/>
                      <a:pt x="18847" y="4922"/>
                    </a:cubicBezTo>
                    <a:cubicBezTo>
                      <a:pt x="17916" y="6979"/>
                      <a:pt x="17005" y="6979"/>
                      <a:pt x="16074" y="8616"/>
                    </a:cubicBezTo>
                    <a:cubicBezTo>
                      <a:pt x="15224" y="9434"/>
                      <a:pt x="14378" y="9434"/>
                      <a:pt x="13536" y="9434"/>
                    </a:cubicBezTo>
                    <a:cubicBezTo>
                      <a:pt x="12693" y="9434"/>
                      <a:pt x="11853" y="9434"/>
                      <a:pt x="11013" y="10265"/>
                    </a:cubicBezTo>
                    <a:cubicBezTo>
                      <a:pt x="9232" y="13550"/>
                      <a:pt x="7389" y="11901"/>
                      <a:pt x="5608" y="13550"/>
                    </a:cubicBezTo>
                    <a:lnTo>
                      <a:pt x="2835" y="13550"/>
                    </a:lnTo>
                    <a:cubicBezTo>
                      <a:pt x="1903" y="13550"/>
                      <a:pt x="1053" y="13550"/>
                      <a:pt x="122" y="15186"/>
                    </a:cubicBezTo>
                    <a:cubicBezTo>
                      <a:pt x="-40" y="15186"/>
                      <a:pt x="-40" y="18880"/>
                      <a:pt x="122" y="18880"/>
                    </a:cubicBezTo>
                    <a:cubicBezTo>
                      <a:pt x="851" y="20998"/>
                      <a:pt x="1606" y="21600"/>
                      <a:pt x="2370" y="21600"/>
                    </a:cubicBezTo>
                    <a:cubicBezTo>
                      <a:pt x="3390" y="21600"/>
                      <a:pt x="4428" y="20529"/>
                      <a:pt x="5446" y="20529"/>
                    </a:cubicBezTo>
                    <a:cubicBezTo>
                      <a:pt x="6327" y="19711"/>
                      <a:pt x="7212" y="19711"/>
                      <a:pt x="8098" y="19711"/>
                    </a:cubicBezTo>
                    <a:cubicBezTo>
                      <a:pt x="8984" y="19711"/>
                      <a:pt x="9870" y="19711"/>
                      <a:pt x="10750" y="18880"/>
                    </a:cubicBezTo>
                    <a:cubicBezTo>
                      <a:pt x="12450" y="15186"/>
                      <a:pt x="14130" y="15186"/>
                      <a:pt x="15811" y="15186"/>
                    </a:cubicBezTo>
                    <a:cubicBezTo>
                      <a:pt x="16742" y="15186"/>
                      <a:pt x="17754" y="13550"/>
                      <a:pt x="18685" y="11901"/>
                    </a:cubicBezTo>
                    <a:cubicBezTo>
                      <a:pt x="19535" y="11901"/>
                      <a:pt x="20446" y="8616"/>
                      <a:pt x="21377" y="6979"/>
                    </a:cubicBezTo>
                    <a:cubicBezTo>
                      <a:pt x="21560" y="6979"/>
                      <a:pt x="21560" y="0"/>
                      <a:pt x="21377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268" name="Google Shape;403;p28"/>
              <p:cNvSpPr/>
              <p:nvPr/>
            </p:nvSpPr>
            <p:spPr>
              <a:xfrm>
                <a:off x="424386" y="111395"/>
                <a:ext cx="1099096" cy="35016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581" h="21600" extrusionOk="0">
                    <a:moveTo>
                      <a:pt x="21405" y="0"/>
                    </a:moveTo>
                    <a:cubicBezTo>
                      <a:pt x="21339" y="0"/>
                      <a:pt x="21280" y="131"/>
                      <a:pt x="21280" y="472"/>
                    </a:cubicBezTo>
                    <a:cubicBezTo>
                      <a:pt x="20717" y="6138"/>
                      <a:pt x="20567" y="13514"/>
                      <a:pt x="19158" y="17940"/>
                    </a:cubicBezTo>
                    <a:cubicBezTo>
                      <a:pt x="18463" y="20125"/>
                      <a:pt x="17280" y="20360"/>
                      <a:pt x="16340" y="20360"/>
                    </a:cubicBezTo>
                    <a:lnTo>
                      <a:pt x="13054" y="20360"/>
                    </a:lnTo>
                    <a:cubicBezTo>
                      <a:pt x="12352" y="20538"/>
                      <a:pt x="11641" y="20597"/>
                      <a:pt x="10922" y="20597"/>
                    </a:cubicBezTo>
                    <a:cubicBezTo>
                      <a:pt x="9485" y="20597"/>
                      <a:pt x="8020" y="20360"/>
                      <a:pt x="6555" y="20360"/>
                    </a:cubicBezTo>
                    <a:cubicBezTo>
                      <a:pt x="6010" y="20509"/>
                      <a:pt x="5484" y="20581"/>
                      <a:pt x="4956" y="20581"/>
                    </a:cubicBezTo>
                    <a:cubicBezTo>
                      <a:pt x="4428" y="20581"/>
                      <a:pt x="3897" y="20509"/>
                      <a:pt x="3343" y="20360"/>
                    </a:cubicBezTo>
                    <a:cubicBezTo>
                      <a:pt x="2831" y="20360"/>
                      <a:pt x="2318" y="20308"/>
                      <a:pt x="1803" y="20308"/>
                    </a:cubicBezTo>
                    <a:cubicBezTo>
                      <a:pt x="1224" y="20308"/>
                      <a:pt x="643" y="20374"/>
                      <a:pt x="56" y="20656"/>
                    </a:cubicBezTo>
                    <a:cubicBezTo>
                      <a:pt x="-19" y="20656"/>
                      <a:pt x="-19" y="21363"/>
                      <a:pt x="56" y="21363"/>
                    </a:cubicBezTo>
                    <a:cubicBezTo>
                      <a:pt x="451" y="21285"/>
                      <a:pt x="843" y="21259"/>
                      <a:pt x="1232" y="21259"/>
                    </a:cubicBezTo>
                    <a:cubicBezTo>
                      <a:pt x="2010" y="21259"/>
                      <a:pt x="2773" y="21363"/>
                      <a:pt x="3512" y="21363"/>
                    </a:cubicBezTo>
                    <a:cubicBezTo>
                      <a:pt x="3925" y="21443"/>
                      <a:pt x="4332" y="21469"/>
                      <a:pt x="4738" y="21469"/>
                    </a:cubicBezTo>
                    <a:cubicBezTo>
                      <a:pt x="5549" y="21469"/>
                      <a:pt x="6354" y="21363"/>
                      <a:pt x="7194" y="21363"/>
                    </a:cubicBezTo>
                    <a:cubicBezTo>
                      <a:pt x="8358" y="21363"/>
                      <a:pt x="9447" y="21600"/>
                      <a:pt x="10631" y="21600"/>
                    </a:cubicBezTo>
                    <a:cubicBezTo>
                      <a:pt x="11720" y="21600"/>
                      <a:pt x="12903" y="21363"/>
                      <a:pt x="14068" y="21363"/>
                    </a:cubicBezTo>
                    <a:cubicBezTo>
                      <a:pt x="14215" y="21344"/>
                      <a:pt x="14366" y="21335"/>
                      <a:pt x="14520" y="21335"/>
                    </a:cubicBezTo>
                    <a:cubicBezTo>
                      <a:pt x="15026" y="21335"/>
                      <a:pt x="15565" y="21418"/>
                      <a:pt x="16107" y="21418"/>
                    </a:cubicBezTo>
                    <a:cubicBezTo>
                      <a:pt x="17338" y="21418"/>
                      <a:pt x="18582" y="20989"/>
                      <a:pt x="19477" y="18177"/>
                    </a:cubicBezTo>
                    <a:cubicBezTo>
                      <a:pt x="20097" y="16230"/>
                      <a:pt x="20416" y="13514"/>
                      <a:pt x="20717" y="10799"/>
                    </a:cubicBezTo>
                    <a:cubicBezTo>
                      <a:pt x="21036" y="7613"/>
                      <a:pt x="21186" y="4426"/>
                      <a:pt x="21506" y="1180"/>
                    </a:cubicBezTo>
                    <a:cubicBezTo>
                      <a:pt x="21506" y="1180"/>
                      <a:pt x="21581" y="944"/>
                      <a:pt x="21581" y="707"/>
                    </a:cubicBezTo>
                    <a:lnTo>
                      <a:pt x="21581" y="472"/>
                    </a:lnTo>
                    <a:cubicBezTo>
                      <a:pt x="21581" y="209"/>
                      <a:pt x="21487" y="0"/>
                      <a:pt x="21405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269" name="Google Shape;404;p28"/>
              <p:cNvSpPr/>
              <p:nvPr/>
            </p:nvSpPr>
            <p:spPr>
              <a:xfrm>
                <a:off x="2840913" y="362055"/>
                <a:ext cx="511826" cy="59415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323" h="21600" extrusionOk="0">
                    <a:moveTo>
                      <a:pt x="269" y="0"/>
                    </a:moveTo>
                    <a:cubicBezTo>
                      <a:pt x="-90" y="0"/>
                      <a:pt x="-90" y="453"/>
                      <a:pt x="269" y="591"/>
                    </a:cubicBezTo>
                    <a:cubicBezTo>
                      <a:pt x="587" y="591"/>
                      <a:pt x="1584" y="1009"/>
                      <a:pt x="2062" y="1148"/>
                    </a:cubicBezTo>
                    <a:cubicBezTo>
                      <a:pt x="3736" y="1739"/>
                      <a:pt x="4891" y="2330"/>
                      <a:pt x="6047" y="3478"/>
                    </a:cubicBezTo>
                    <a:cubicBezTo>
                      <a:pt x="6885" y="4348"/>
                      <a:pt x="7562" y="5496"/>
                      <a:pt x="8398" y="6366"/>
                    </a:cubicBezTo>
                    <a:cubicBezTo>
                      <a:pt x="9394" y="7548"/>
                      <a:pt x="10232" y="8834"/>
                      <a:pt x="10869" y="10018"/>
                    </a:cubicBezTo>
                    <a:cubicBezTo>
                      <a:pt x="12543" y="12313"/>
                      <a:pt x="14217" y="14505"/>
                      <a:pt x="16010" y="16522"/>
                    </a:cubicBezTo>
                    <a:cubicBezTo>
                      <a:pt x="16847" y="17530"/>
                      <a:pt x="17684" y="18712"/>
                      <a:pt x="18680" y="19582"/>
                    </a:cubicBezTo>
                    <a:cubicBezTo>
                      <a:pt x="19358" y="20138"/>
                      <a:pt x="19836" y="21009"/>
                      <a:pt x="20673" y="21460"/>
                    </a:cubicBezTo>
                    <a:cubicBezTo>
                      <a:pt x="20673" y="21600"/>
                      <a:pt x="20673" y="21600"/>
                      <a:pt x="20833" y="21600"/>
                    </a:cubicBezTo>
                    <a:lnTo>
                      <a:pt x="20991" y="21600"/>
                    </a:lnTo>
                    <a:cubicBezTo>
                      <a:pt x="21350" y="21600"/>
                      <a:pt x="21510" y="21147"/>
                      <a:pt x="20991" y="21009"/>
                    </a:cubicBezTo>
                    <a:cubicBezTo>
                      <a:pt x="20673" y="20869"/>
                      <a:pt x="20514" y="20452"/>
                      <a:pt x="20195" y="20138"/>
                    </a:cubicBezTo>
                    <a:cubicBezTo>
                      <a:pt x="19676" y="19721"/>
                      <a:pt x="19199" y="19130"/>
                      <a:pt x="18680" y="18539"/>
                    </a:cubicBezTo>
                    <a:cubicBezTo>
                      <a:pt x="17684" y="17530"/>
                      <a:pt x="16688" y="16244"/>
                      <a:pt x="15532" y="15060"/>
                    </a:cubicBezTo>
                    <a:cubicBezTo>
                      <a:pt x="13699" y="12765"/>
                      <a:pt x="12224" y="10435"/>
                      <a:pt x="10551" y="8104"/>
                    </a:cubicBezTo>
                    <a:cubicBezTo>
                      <a:pt x="9236" y="6087"/>
                      <a:pt x="7721" y="4070"/>
                      <a:pt x="5728" y="2330"/>
                    </a:cubicBezTo>
                    <a:cubicBezTo>
                      <a:pt x="4891" y="1600"/>
                      <a:pt x="3895" y="1148"/>
                      <a:pt x="2740" y="731"/>
                    </a:cubicBezTo>
                    <a:cubicBezTo>
                      <a:pt x="1902" y="453"/>
                      <a:pt x="1066" y="0"/>
                      <a:pt x="269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270" name="Google Shape;405;p28"/>
              <p:cNvSpPr/>
              <p:nvPr/>
            </p:nvSpPr>
            <p:spPr>
              <a:xfrm>
                <a:off x="3317057" y="799280"/>
                <a:ext cx="111256" cy="12056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479" h="21600" extrusionOk="0">
                    <a:moveTo>
                      <a:pt x="7971" y="0"/>
                    </a:moveTo>
                    <a:cubicBezTo>
                      <a:pt x="7293" y="0"/>
                      <a:pt x="6479" y="1150"/>
                      <a:pt x="7033" y="1718"/>
                    </a:cubicBezTo>
                    <a:lnTo>
                      <a:pt x="7033" y="2401"/>
                    </a:lnTo>
                    <a:cubicBezTo>
                      <a:pt x="7033" y="3089"/>
                      <a:pt x="7701" y="3089"/>
                      <a:pt x="8373" y="3089"/>
                    </a:cubicBezTo>
                    <a:cubicBezTo>
                      <a:pt x="10547" y="4461"/>
                      <a:pt x="13227" y="6003"/>
                      <a:pt x="15406" y="8057"/>
                    </a:cubicBezTo>
                    <a:cubicBezTo>
                      <a:pt x="17413" y="10288"/>
                      <a:pt x="16746" y="13030"/>
                      <a:pt x="14734" y="15256"/>
                    </a:cubicBezTo>
                    <a:cubicBezTo>
                      <a:pt x="13649" y="15944"/>
                      <a:pt x="12599" y="16115"/>
                      <a:pt x="11553" y="16115"/>
                    </a:cubicBezTo>
                    <a:cubicBezTo>
                      <a:pt x="10508" y="16115"/>
                      <a:pt x="9458" y="15944"/>
                      <a:pt x="8373" y="15944"/>
                    </a:cubicBezTo>
                    <a:cubicBezTo>
                      <a:pt x="7539" y="15657"/>
                      <a:pt x="6680" y="15492"/>
                      <a:pt x="5811" y="15492"/>
                    </a:cubicBezTo>
                    <a:cubicBezTo>
                      <a:pt x="4589" y="15492"/>
                      <a:pt x="3352" y="15823"/>
                      <a:pt x="2174" y="16627"/>
                    </a:cubicBezTo>
                    <a:cubicBezTo>
                      <a:pt x="667" y="17315"/>
                      <a:pt x="0" y="19540"/>
                      <a:pt x="0" y="20912"/>
                    </a:cubicBezTo>
                    <a:cubicBezTo>
                      <a:pt x="0" y="21600"/>
                      <a:pt x="667" y="21600"/>
                      <a:pt x="1507" y="21600"/>
                    </a:cubicBezTo>
                    <a:cubicBezTo>
                      <a:pt x="2174" y="21600"/>
                      <a:pt x="2847" y="20912"/>
                      <a:pt x="2174" y="20229"/>
                    </a:cubicBezTo>
                    <a:lnTo>
                      <a:pt x="2847" y="20229"/>
                    </a:lnTo>
                    <a:cubicBezTo>
                      <a:pt x="3514" y="18169"/>
                      <a:pt x="5693" y="18169"/>
                      <a:pt x="7701" y="18169"/>
                    </a:cubicBezTo>
                    <a:cubicBezTo>
                      <a:pt x="9040" y="18857"/>
                      <a:pt x="11220" y="19540"/>
                      <a:pt x="12560" y="19540"/>
                    </a:cubicBezTo>
                    <a:cubicBezTo>
                      <a:pt x="15406" y="18857"/>
                      <a:pt x="18253" y="16627"/>
                      <a:pt x="18920" y="13884"/>
                    </a:cubicBezTo>
                    <a:cubicBezTo>
                      <a:pt x="21600" y="6686"/>
                      <a:pt x="14066" y="2401"/>
                      <a:pt x="8373" y="176"/>
                    </a:cubicBezTo>
                    <a:cubicBezTo>
                      <a:pt x="8255" y="55"/>
                      <a:pt x="8118" y="0"/>
                      <a:pt x="7971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271" name="Google Shape;406;p28"/>
              <p:cNvSpPr/>
              <p:nvPr/>
            </p:nvSpPr>
            <p:spPr>
              <a:xfrm>
                <a:off x="1539749" y="126703"/>
                <a:ext cx="682742" cy="2391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502" h="21600" extrusionOk="0">
                    <a:moveTo>
                      <a:pt x="21209" y="0"/>
                    </a:moveTo>
                    <a:cubicBezTo>
                      <a:pt x="14189" y="0"/>
                      <a:pt x="7291" y="0"/>
                      <a:pt x="241" y="7774"/>
                    </a:cubicBezTo>
                    <a:cubicBezTo>
                      <a:pt x="120" y="7774"/>
                      <a:pt x="0" y="11218"/>
                      <a:pt x="0" y="14687"/>
                    </a:cubicBezTo>
                    <a:cubicBezTo>
                      <a:pt x="0" y="21600"/>
                      <a:pt x="241" y="21600"/>
                      <a:pt x="361" y="21600"/>
                    </a:cubicBezTo>
                    <a:cubicBezTo>
                      <a:pt x="2018" y="21600"/>
                      <a:pt x="3645" y="21600"/>
                      <a:pt x="5272" y="18131"/>
                    </a:cubicBezTo>
                    <a:cubicBezTo>
                      <a:pt x="7020" y="18131"/>
                      <a:pt x="8646" y="18131"/>
                      <a:pt x="10423" y="14687"/>
                    </a:cubicBezTo>
                    <a:cubicBezTo>
                      <a:pt x="11006" y="13522"/>
                      <a:pt x="11605" y="13142"/>
                      <a:pt x="12210" y="13142"/>
                    </a:cubicBezTo>
                    <a:cubicBezTo>
                      <a:pt x="13419" y="13142"/>
                      <a:pt x="14651" y="14687"/>
                      <a:pt x="15816" y="14687"/>
                    </a:cubicBezTo>
                    <a:cubicBezTo>
                      <a:pt x="16398" y="13522"/>
                      <a:pt x="16998" y="13142"/>
                      <a:pt x="17602" y="13142"/>
                    </a:cubicBezTo>
                    <a:cubicBezTo>
                      <a:pt x="18812" y="13142"/>
                      <a:pt x="20044" y="14687"/>
                      <a:pt x="21209" y="14687"/>
                    </a:cubicBezTo>
                    <a:cubicBezTo>
                      <a:pt x="21600" y="14687"/>
                      <a:pt x="21600" y="0"/>
                      <a:pt x="21209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272" name="Google Shape;407;p28"/>
              <p:cNvSpPr/>
              <p:nvPr/>
            </p:nvSpPr>
            <p:spPr>
              <a:xfrm>
                <a:off x="1469926" y="236136"/>
                <a:ext cx="748493" cy="13836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233" h="21021" extrusionOk="0">
                    <a:moveTo>
                      <a:pt x="20948" y="0"/>
                    </a:moveTo>
                    <a:cubicBezTo>
                      <a:pt x="20904" y="0"/>
                      <a:pt x="20868" y="141"/>
                      <a:pt x="20868" y="379"/>
                    </a:cubicBezTo>
                    <a:cubicBezTo>
                      <a:pt x="20759" y="5759"/>
                      <a:pt x="21085" y="10700"/>
                      <a:pt x="20406" y="14333"/>
                    </a:cubicBezTo>
                    <a:cubicBezTo>
                      <a:pt x="19892" y="17085"/>
                      <a:pt x="19113" y="17421"/>
                      <a:pt x="18424" y="17421"/>
                    </a:cubicBezTo>
                    <a:cubicBezTo>
                      <a:pt x="18203" y="17421"/>
                      <a:pt x="17992" y="17387"/>
                      <a:pt x="17801" y="17387"/>
                    </a:cubicBezTo>
                    <a:cubicBezTo>
                      <a:pt x="17533" y="17170"/>
                      <a:pt x="17265" y="17081"/>
                      <a:pt x="16996" y="17081"/>
                    </a:cubicBezTo>
                    <a:cubicBezTo>
                      <a:pt x="16367" y="17081"/>
                      <a:pt x="15734" y="17562"/>
                      <a:pt x="15087" y="17967"/>
                    </a:cubicBezTo>
                    <a:cubicBezTo>
                      <a:pt x="14752" y="18163"/>
                      <a:pt x="14415" y="18226"/>
                      <a:pt x="14076" y="18226"/>
                    </a:cubicBezTo>
                    <a:cubicBezTo>
                      <a:pt x="13399" y="18226"/>
                      <a:pt x="12717" y="17967"/>
                      <a:pt x="12049" y="17967"/>
                    </a:cubicBezTo>
                    <a:cubicBezTo>
                      <a:pt x="10691" y="17967"/>
                      <a:pt x="9383" y="18226"/>
                      <a:pt x="8058" y="18226"/>
                    </a:cubicBezTo>
                    <a:cubicBezTo>
                      <a:pt x="7396" y="18226"/>
                      <a:pt x="6729" y="18163"/>
                      <a:pt x="6051" y="17967"/>
                    </a:cubicBezTo>
                    <a:cubicBezTo>
                      <a:pt x="4125" y="17967"/>
                      <a:pt x="2089" y="16659"/>
                      <a:pt x="163" y="16659"/>
                    </a:cubicBezTo>
                    <a:cubicBezTo>
                      <a:pt x="-54" y="16659"/>
                      <a:pt x="-54" y="18550"/>
                      <a:pt x="163" y="19129"/>
                    </a:cubicBezTo>
                    <a:cubicBezTo>
                      <a:pt x="4586" y="21600"/>
                      <a:pt x="8982" y="20292"/>
                      <a:pt x="13405" y="21021"/>
                    </a:cubicBezTo>
                    <a:cubicBezTo>
                      <a:pt x="14409" y="21021"/>
                      <a:pt x="15440" y="20292"/>
                      <a:pt x="16444" y="19713"/>
                    </a:cubicBezTo>
                    <a:cubicBezTo>
                      <a:pt x="16639" y="19590"/>
                      <a:pt x="16837" y="19543"/>
                      <a:pt x="17038" y="19543"/>
                    </a:cubicBezTo>
                    <a:cubicBezTo>
                      <a:pt x="17586" y="19543"/>
                      <a:pt x="18147" y="19879"/>
                      <a:pt x="18686" y="19879"/>
                    </a:cubicBezTo>
                    <a:cubicBezTo>
                      <a:pt x="18883" y="19879"/>
                      <a:pt x="19077" y="19837"/>
                      <a:pt x="19266" y="19713"/>
                    </a:cubicBezTo>
                    <a:cubicBezTo>
                      <a:pt x="19944" y="19129"/>
                      <a:pt x="20623" y="17387"/>
                      <a:pt x="20976" y="14333"/>
                    </a:cubicBezTo>
                    <a:cubicBezTo>
                      <a:pt x="21546" y="10121"/>
                      <a:pt x="20976" y="5175"/>
                      <a:pt x="21085" y="963"/>
                    </a:cubicBezTo>
                    <a:cubicBezTo>
                      <a:pt x="21085" y="281"/>
                      <a:pt x="21010" y="0"/>
                      <a:pt x="20948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273" name="Google Shape;408;p28"/>
              <p:cNvSpPr/>
              <p:nvPr/>
            </p:nvSpPr>
            <p:spPr>
              <a:xfrm>
                <a:off x="1353218" y="325886"/>
                <a:ext cx="134866" cy="54323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448" h="21600" extrusionOk="0">
                    <a:moveTo>
                      <a:pt x="20369" y="0"/>
                    </a:moveTo>
                    <a:cubicBezTo>
                      <a:pt x="20039" y="0"/>
                      <a:pt x="19700" y="54"/>
                      <a:pt x="19473" y="183"/>
                    </a:cubicBezTo>
                    <a:cubicBezTo>
                      <a:pt x="17039" y="1933"/>
                      <a:pt x="15670" y="3835"/>
                      <a:pt x="13236" y="5546"/>
                    </a:cubicBezTo>
                    <a:cubicBezTo>
                      <a:pt x="10650" y="7639"/>
                      <a:pt x="7454" y="9541"/>
                      <a:pt x="4868" y="11444"/>
                    </a:cubicBezTo>
                    <a:cubicBezTo>
                      <a:pt x="3040" y="13155"/>
                      <a:pt x="1065" y="15248"/>
                      <a:pt x="454" y="17150"/>
                    </a:cubicBezTo>
                    <a:cubicBezTo>
                      <a:pt x="-152" y="17910"/>
                      <a:pt x="-152" y="18862"/>
                      <a:pt x="454" y="19660"/>
                    </a:cubicBezTo>
                    <a:cubicBezTo>
                      <a:pt x="1065" y="20155"/>
                      <a:pt x="3040" y="20764"/>
                      <a:pt x="3040" y="21258"/>
                    </a:cubicBezTo>
                    <a:cubicBezTo>
                      <a:pt x="3040" y="21486"/>
                      <a:pt x="3687" y="21600"/>
                      <a:pt x="4333" y="21600"/>
                    </a:cubicBezTo>
                    <a:cubicBezTo>
                      <a:pt x="4979" y="21600"/>
                      <a:pt x="5626" y="21486"/>
                      <a:pt x="5626" y="21258"/>
                    </a:cubicBezTo>
                    <a:cubicBezTo>
                      <a:pt x="5626" y="20953"/>
                      <a:pt x="4868" y="20460"/>
                      <a:pt x="4257" y="20155"/>
                    </a:cubicBezTo>
                    <a:cubicBezTo>
                      <a:pt x="2434" y="19204"/>
                      <a:pt x="2434" y="18101"/>
                      <a:pt x="3040" y="17150"/>
                    </a:cubicBezTo>
                    <a:cubicBezTo>
                      <a:pt x="3651" y="15057"/>
                      <a:pt x="6237" y="13155"/>
                      <a:pt x="8060" y="11253"/>
                    </a:cubicBezTo>
                    <a:cubicBezTo>
                      <a:pt x="13236" y="7639"/>
                      <a:pt x="18256" y="3987"/>
                      <a:pt x="21448" y="336"/>
                    </a:cubicBezTo>
                    <a:cubicBezTo>
                      <a:pt x="21448" y="146"/>
                      <a:pt x="20917" y="0"/>
                      <a:pt x="20369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274" name="Google Shape;409;p28"/>
              <p:cNvSpPr/>
              <p:nvPr/>
            </p:nvSpPr>
            <p:spPr>
              <a:xfrm>
                <a:off x="2191592" y="287445"/>
                <a:ext cx="34630" cy="66875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6995" h="21600" extrusionOk="0">
                    <a:moveTo>
                      <a:pt x="12466" y="0"/>
                    </a:moveTo>
                    <a:cubicBezTo>
                      <a:pt x="11531" y="0"/>
                      <a:pt x="10595" y="31"/>
                      <a:pt x="10595" y="92"/>
                    </a:cubicBezTo>
                    <a:cubicBezTo>
                      <a:pt x="8710" y="1761"/>
                      <a:pt x="10595" y="3306"/>
                      <a:pt x="10595" y="4851"/>
                    </a:cubicBezTo>
                    <a:cubicBezTo>
                      <a:pt x="8710" y="6674"/>
                      <a:pt x="6839" y="8590"/>
                      <a:pt x="4955" y="10383"/>
                    </a:cubicBezTo>
                    <a:cubicBezTo>
                      <a:pt x="731" y="13998"/>
                      <a:pt x="-1154" y="17614"/>
                      <a:pt x="731" y="21353"/>
                    </a:cubicBezTo>
                    <a:cubicBezTo>
                      <a:pt x="731" y="21476"/>
                      <a:pt x="2602" y="21600"/>
                      <a:pt x="6839" y="21600"/>
                    </a:cubicBezTo>
                    <a:cubicBezTo>
                      <a:pt x="8710" y="21600"/>
                      <a:pt x="10595" y="21476"/>
                      <a:pt x="10595" y="21353"/>
                    </a:cubicBezTo>
                    <a:lnTo>
                      <a:pt x="10595" y="16316"/>
                    </a:lnTo>
                    <a:cubicBezTo>
                      <a:pt x="10595" y="14523"/>
                      <a:pt x="10595" y="12577"/>
                      <a:pt x="12466" y="10661"/>
                    </a:cubicBezTo>
                    <a:cubicBezTo>
                      <a:pt x="14351" y="7169"/>
                      <a:pt x="20446" y="3707"/>
                      <a:pt x="14351" y="92"/>
                    </a:cubicBezTo>
                    <a:cubicBezTo>
                      <a:pt x="14351" y="31"/>
                      <a:pt x="13402" y="0"/>
                      <a:pt x="12466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275" name="Google Shape;410;p28"/>
              <p:cNvSpPr/>
              <p:nvPr/>
            </p:nvSpPr>
            <p:spPr>
              <a:xfrm>
                <a:off x="1435328" y="492768"/>
                <a:ext cx="127506" cy="5403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192" h="21600" extrusionOk="0">
                    <a:moveTo>
                      <a:pt x="5511" y="5963"/>
                    </a:moveTo>
                    <a:cubicBezTo>
                      <a:pt x="6663" y="5963"/>
                      <a:pt x="7751" y="6647"/>
                      <a:pt x="8519" y="6647"/>
                    </a:cubicBezTo>
                    <a:cubicBezTo>
                      <a:pt x="9072" y="6647"/>
                      <a:pt x="10127" y="6490"/>
                      <a:pt x="11304" y="6490"/>
                    </a:cubicBezTo>
                    <a:cubicBezTo>
                      <a:pt x="13806" y="6490"/>
                      <a:pt x="16870" y="7196"/>
                      <a:pt x="16870" y="11624"/>
                    </a:cubicBezTo>
                    <a:cubicBezTo>
                      <a:pt x="15718" y="9135"/>
                      <a:pt x="14059" y="8272"/>
                      <a:pt x="12477" y="8272"/>
                    </a:cubicBezTo>
                    <a:cubicBezTo>
                      <a:pt x="10895" y="8272"/>
                      <a:pt x="9380" y="9135"/>
                      <a:pt x="8519" y="10088"/>
                    </a:cubicBezTo>
                    <a:cubicBezTo>
                      <a:pt x="7941" y="11624"/>
                      <a:pt x="7367" y="11624"/>
                      <a:pt x="7367" y="11624"/>
                    </a:cubicBezTo>
                    <a:cubicBezTo>
                      <a:pt x="6751" y="12621"/>
                      <a:pt x="6274" y="13137"/>
                      <a:pt x="5873" y="13137"/>
                    </a:cubicBezTo>
                    <a:cubicBezTo>
                      <a:pt x="5055" y="13137"/>
                      <a:pt x="4540" y="11007"/>
                      <a:pt x="3768" y="6647"/>
                    </a:cubicBezTo>
                    <a:cubicBezTo>
                      <a:pt x="4342" y="6143"/>
                      <a:pt x="4933" y="5963"/>
                      <a:pt x="5511" y="5963"/>
                    </a:cubicBezTo>
                    <a:close/>
                    <a:moveTo>
                      <a:pt x="4405" y="0"/>
                    </a:moveTo>
                    <a:cubicBezTo>
                      <a:pt x="3477" y="0"/>
                      <a:pt x="2477" y="426"/>
                      <a:pt x="1321" y="2062"/>
                    </a:cubicBezTo>
                    <a:cubicBezTo>
                      <a:pt x="-1131" y="6647"/>
                      <a:pt x="169" y="17744"/>
                      <a:pt x="2473" y="21185"/>
                    </a:cubicBezTo>
                    <a:cubicBezTo>
                      <a:pt x="2823" y="21477"/>
                      <a:pt x="3173" y="21600"/>
                      <a:pt x="3515" y="21600"/>
                    </a:cubicBezTo>
                    <a:cubicBezTo>
                      <a:pt x="4979" y="21600"/>
                      <a:pt x="6317" y="19291"/>
                      <a:pt x="7367" y="17744"/>
                    </a:cubicBezTo>
                    <a:cubicBezTo>
                      <a:pt x="9228" y="16500"/>
                      <a:pt x="10435" y="14269"/>
                      <a:pt x="12351" y="14269"/>
                    </a:cubicBezTo>
                    <a:cubicBezTo>
                      <a:pt x="12802" y="14269"/>
                      <a:pt x="13296" y="14393"/>
                      <a:pt x="13844" y="14684"/>
                    </a:cubicBezTo>
                    <a:cubicBezTo>
                      <a:pt x="14566" y="14684"/>
                      <a:pt x="15140" y="16208"/>
                      <a:pt x="15718" y="17744"/>
                    </a:cubicBezTo>
                    <a:cubicBezTo>
                      <a:pt x="15718" y="19112"/>
                      <a:pt x="16600" y="20277"/>
                      <a:pt x="17363" y="20277"/>
                    </a:cubicBezTo>
                    <a:cubicBezTo>
                      <a:pt x="17671" y="20277"/>
                      <a:pt x="17958" y="20087"/>
                      <a:pt x="18165" y="19650"/>
                    </a:cubicBezTo>
                    <a:cubicBezTo>
                      <a:pt x="20469" y="10088"/>
                      <a:pt x="18739" y="3587"/>
                      <a:pt x="14566" y="2062"/>
                    </a:cubicBezTo>
                    <a:cubicBezTo>
                      <a:pt x="12692" y="527"/>
                      <a:pt x="9671" y="527"/>
                      <a:pt x="7367" y="527"/>
                    </a:cubicBezTo>
                    <a:cubicBezTo>
                      <a:pt x="6380" y="527"/>
                      <a:pt x="5435" y="0"/>
                      <a:pt x="4405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276" name="Google Shape;411;p28"/>
              <p:cNvSpPr/>
              <p:nvPr/>
            </p:nvSpPr>
            <p:spPr>
              <a:xfrm>
                <a:off x="2203601" y="130517"/>
                <a:ext cx="601239" cy="31837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474" h="21600" extrusionOk="0">
                    <a:moveTo>
                      <a:pt x="205" y="0"/>
                    </a:moveTo>
                    <a:cubicBezTo>
                      <a:pt x="-68" y="0"/>
                      <a:pt x="-68" y="584"/>
                      <a:pt x="205" y="845"/>
                    </a:cubicBezTo>
                    <a:cubicBezTo>
                      <a:pt x="1197" y="1364"/>
                      <a:pt x="2324" y="1364"/>
                      <a:pt x="3348" y="1948"/>
                    </a:cubicBezTo>
                    <a:cubicBezTo>
                      <a:pt x="4475" y="2728"/>
                      <a:pt x="5603" y="3831"/>
                      <a:pt x="6594" y="5193"/>
                    </a:cubicBezTo>
                    <a:cubicBezTo>
                      <a:pt x="8302" y="7854"/>
                      <a:pt x="9601" y="11100"/>
                      <a:pt x="11035" y="14347"/>
                    </a:cubicBezTo>
                    <a:cubicBezTo>
                      <a:pt x="12300" y="17331"/>
                      <a:pt x="14144" y="19215"/>
                      <a:pt x="15989" y="20577"/>
                    </a:cubicBezTo>
                    <a:cubicBezTo>
                      <a:pt x="16843" y="21128"/>
                      <a:pt x="17877" y="21600"/>
                      <a:pt x="18859" y="21600"/>
                    </a:cubicBezTo>
                    <a:cubicBezTo>
                      <a:pt x="19841" y="21600"/>
                      <a:pt x="20772" y="21128"/>
                      <a:pt x="21421" y="19799"/>
                    </a:cubicBezTo>
                    <a:cubicBezTo>
                      <a:pt x="21532" y="19536"/>
                      <a:pt x="21463" y="19144"/>
                      <a:pt x="21269" y="19144"/>
                    </a:cubicBezTo>
                    <a:cubicBezTo>
                      <a:pt x="21224" y="19144"/>
                      <a:pt x="21172" y="19165"/>
                      <a:pt x="21113" y="19215"/>
                    </a:cubicBezTo>
                    <a:cubicBezTo>
                      <a:pt x="20524" y="20246"/>
                      <a:pt x="19767" y="20634"/>
                      <a:pt x="18953" y="20634"/>
                    </a:cubicBezTo>
                    <a:cubicBezTo>
                      <a:pt x="17409" y="20634"/>
                      <a:pt x="15660" y="19237"/>
                      <a:pt x="14451" y="18176"/>
                    </a:cubicBezTo>
                    <a:cubicBezTo>
                      <a:pt x="12436" y="16228"/>
                      <a:pt x="11309" y="12983"/>
                      <a:pt x="9874" y="9738"/>
                    </a:cubicBezTo>
                    <a:cubicBezTo>
                      <a:pt x="8609" y="7076"/>
                      <a:pt x="7312" y="4350"/>
                      <a:pt x="5603" y="2467"/>
                    </a:cubicBezTo>
                    <a:cubicBezTo>
                      <a:pt x="4202" y="845"/>
                      <a:pt x="2051" y="0"/>
                      <a:pt x="205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  <p:sp>
            <p:nvSpPr>
              <p:cNvPr id="277" name="Google Shape;412;p28"/>
              <p:cNvSpPr/>
              <p:nvPr/>
            </p:nvSpPr>
            <p:spPr>
              <a:xfrm>
                <a:off x="1526584" y="283324"/>
                <a:ext cx="75448" cy="780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957" h="21600" extrusionOk="0">
                    <a:moveTo>
                      <a:pt x="2697" y="0"/>
                    </a:moveTo>
                    <a:cubicBezTo>
                      <a:pt x="1785" y="0"/>
                      <a:pt x="902" y="527"/>
                      <a:pt x="190" y="1931"/>
                    </a:cubicBezTo>
                    <a:cubicBezTo>
                      <a:pt x="-818" y="4049"/>
                      <a:pt x="2467" y="8547"/>
                      <a:pt x="3483" y="10664"/>
                    </a:cubicBezTo>
                    <a:cubicBezTo>
                      <a:pt x="4491" y="11991"/>
                      <a:pt x="6515" y="14108"/>
                      <a:pt x="7783" y="16225"/>
                    </a:cubicBezTo>
                    <a:cubicBezTo>
                      <a:pt x="8792" y="17280"/>
                      <a:pt x="8792" y="18606"/>
                      <a:pt x="9808" y="19661"/>
                    </a:cubicBezTo>
                    <a:cubicBezTo>
                      <a:pt x="9808" y="19661"/>
                      <a:pt x="10816" y="19661"/>
                      <a:pt x="10816" y="20724"/>
                    </a:cubicBezTo>
                    <a:cubicBezTo>
                      <a:pt x="11239" y="21158"/>
                      <a:pt x="11662" y="21414"/>
                      <a:pt x="12092" y="21414"/>
                    </a:cubicBezTo>
                    <a:cubicBezTo>
                      <a:pt x="12714" y="21414"/>
                      <a:pt x="13367" y="20902"/>
                      <a:pt x="14108" y="19661"/>
                    </a:cubicBezTo>
                    <a:cubicBezTo>
                      <a:pt x="14108" y="18606"/>
                      <a:pt x="12840" y="18606"/>
                      <a:pt x="12840" y="18606"/>
                    </a:cubicBezTo>
                    <a:cubicBezTo>
                      <a:pt x="10816" y="16225"/>
                      <a:pt x="9808" y="13045"/>
                      <a:pt x="7783" y="9609"/>
                    </a:cubicBezTo>
                    <a:cubicBezTo>
                      <a:pt x="5566" y="8578"/>
                      <a:pt x="4550" y="6546"/>
                      <a:pt x="3564" y="4242"/>
                    </a:cubicBezTo>
                    <a:cubicBezTo>
                      <a:pt x="4054" y="4832"/>
                      <a:pt x="4936" y="5840"/>
                      <a:pt x="5507" y="6430"/>
                    </a:cubicBezTo>
                    <a:cubicBezTo>
                      <a:pt x="6515" y="7492"/>
                      <a:pt x="7783" y="9609"/>
                      <a:pt x="8792" y="10664"/>
                    </a:cubicBezTo>
                    <a:cubicBezTo>
                      <a:pt x="11832" y="15163"/>
                      <a:pt x="14108" y="18606"/>
                      <a:pt x="17149" y="20724"/>
                    </a:cubicBezTo>
                    <a:cubicBezTo>
                      <a:pt x="17445" y="21344"/>
                      <a:pt x="17935" y="21600"/>
                      <a:pt x="18424" y="21600"/>
                    </a:cubicBezTo>
                    <a:cubicBezTo>
                      <a:pt x="19603" y="21600"/>
                      <a:pt x="20782" y="20103"/>
                      <a:pt x="19173" y="18606"/>
                    </a:cubicBezTo>
                    <a:cubicBezTo>
                      <a:pt x="17149" y="16225"/>
                      <a:pt x="15124" y="14108"/>
                      <a:pt x="12840" y="11991"/>
                    </a:cubicBezTo>
                    <a:cubicBezTo>
                      <a:pt x="11832" y="9609"/>
                      <a:pt x="9808" y="6430"/>
                      <a:pt x="7783" y="4049"/>
                    </a:cubicBezTo>
                    <a:cubicBezTo>
                      <a:pt x="6908" y="2590"/>
                      <a:pt x="4721" y="0"/>
                      <a:pt x="2697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400"/>
                </a:pPr>
                <a:endParaRPr/>
              </a:p>
            </p:txBody>
          </p:sp>
        </p:grpSp>
      </p:grpSp>
      <p:sp>
        <p:nvSpPr>
          <p:cNvPr id="280" name="Google Shape;413;p28"/>
          <p:cNvSpPr/>
          <p:nvPr/>
        </p:nvSpPr>
        <p:spPr>
          <a:xfrm>
            <a:off x="904199" y="2866900"/>
            <a:ext cx="6263178" cy="1"/>
          </a:xfrm>
          <a:prstGeom prst="line">
            <a:avLst/>
          </a:prstGeom>
          <a:ln w="28575">
            <a:solidFill>
              <a:srgbClr val="F1B87B"/>
            </a:solidFill>
            <a:headEnd type="diamond"/>
            <a:tailEnd type="diamond"/>
          </a:ln>
        </p:spPr>
        <p:txBody>
          <a:bodyPr lIns="45719" rIns="45719"/>
          <a:lstStyle/>
          <a:p>
            <a:pPr>
              <a:defRPr sz="1400"/>
            </a:pPr>
            <a:endParaRPr/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427;p30"/>
          <p:cNvSpPr txBox="1">
            <a:spLocks noGrp="1"/>
          </p:cNvSpPr>
          <p:nvPr>
            <p:ph type="title"/>
          </p:nvPr>
        </p:nvSpPr>
        <p:spPr>
          <a:xfrm>
            <a:off x="1091329" y="254579"/>
            <a:ext cx="3453902" cy="639492"/>
          </a:xfrm>
          <a:prstGeom prst="rect">
            <a:avLst/>
          </a:prstGeom>
        </p:spPr>
        <p:txBody>
          <a:bodyPr/>
          <a:lstStyle>
            <a:lvl1pPr defTabSz="896111">
              <a:defRPr sz="2744"/>
            </a:lvl1pPr>
          </a:lstStyle>
          <a:p>
            <a:r>
              <a:t>TROFEO NIKÉ 2026</a:t>
            </a:r>
          </a:p>
        </p:txBody>
      </p:sp>
      <p:sp>
        <p:nvSpPr>
          <p:cNvPr id="283" name="Google Shape;428;p30"/>
          <p:cNvSpPr txBox="1">
            <a:spLocks noGrp="1"/>
          </p:cNvSpPr>
          <p:nvPr>
            <p:ph type="body" idx="1"/>
          </p:nvPr>
        </p:nvSpPr>
        <p:spPr>
          <a:xfrm>
            <a:off x="601545" y="739836"/>
            <a:ext cx="8169510" cy="4065845"/>
          </a:xfrm>
          <a:prstGeom prst="rect">
            <a:avLst/>
          </a:prstGeom>
          <a:effectLst>
            <a:outerShdw blurRad="355600" rotWithShape="0">
              <a:srgbClr val="000000">
                <a:alpha val="75000"/>
              </a:srgbClr>
            </a:outerShdw>
          </a:effectLst>
        </p:spPr>
        <p:txBody>
          <a:bodyPr numCol="2"/>
          <a:lstStyle/>
          <a:p>
            <a:pPr marL="159448" indent="-159448" algn="just" defTabSz="850391">
              <a:buSzPts val="1100"/>
              <a:buChar char="❖"/>
              <a:defRPr sz="1116" b="1" i="1"/>
            </a:pPr>
            <a:r>
              <a:t>Termín konání: 10. - 13. září 2026</a:t>
            </a:r>
            <a:r>
              <a:rPr i="0"/>
              <a:t> </a:t>
            </a:r>
          </a:p>
          <a:p>
            <a:pPr marL="0" indent="0" algn="just" defTabSz="850391">
              <a:buSzTx/>
              <a:buNone/>
              <a:defRPr sz="1023" b="1"/>
            </a:pPr>
            <a:r>
              <a:t>Moravskoslezský kraj, Olomoucký kraj</a:t>
            </a:r>
          </a:p>
          <a:p>
            <a:pPr marL="0" indent="0" algn="just" defTabSz="850391">
              <a:buSzTx/>
              <a:buNone/>
              <a:defRPr sz="1023" b="1"/>
            </a:pPr>
            <a:endParaRPr/>
          </a:p>
          <a:p>
            <a:pPr marL="0" indent="0" algn="just" defTabSz="850391">
              <a:buSzTx/>
              <a:buNone/>
              <a:defRPr sz="1023" b="1"/>
            </a:pPr>
            <a:r>
              <a:t>26. ročník TROFEO NIKÉ  ZPOMAL A ROZHLÉDNI SE…    </a:t>
            </a:r>
          </a:p>
          <a:p>
            <a:pPr marL="0" indent="0" algn="just" defTabSz="850391">
              <a:buSzTx/>
              <a:buNone/>
              <a:defRPr sz="1023" b="1"/>
            </a:pPr>
            <a:r>
              <a:t>         </a:t>
            </a:r>
          </a:p>
          <a:p>
            <a:pPr marL="159448" indent="-159448" algn="just" defTabSz="850391">
              <a:buSzPts val="1000"/>
              <a:buChar char="❖"/>
              <a:defRPr sz="1023" b="1" i="1"/>
            </a:pPr>
            <a:r>
              <a:t>DÁL OD NUDNÝCH VOD A PŘÍSTAVŮ …Originální lifestylová jízda unikátních historických vozidel </a:t>
            </a:r>
          </a:p>
          <a:p>
            <a:pPr marL="159448" indent="-159448" algn="just" defTabSz="850391">
              <a:buSzPts val="1100"/>
              <a:buChar char="❖"/>
              <a:defRPr sz="1116" b="1" i="1"/>
            </a:pPr>
            <a:r>
              <a:t>Ambasadoři 26. ročníku : </a:t>
            </a:r>
          </a:p>
          <a:p>
            <a:pPr marL="0" lvl="1" indent="425195" algn="just" defTabSz="850391">
              <a:buSzTx/>
              <a:buNone/>
              <a:defRPr sz="1116" b="1"/>
            </a:pPr>
            <a:r>
              <a:t>Aleš Loprais, automobilový závodník</a:t>
            </a:r>
          </a:p>
          <a:p>
            <a:pPr marL="0" lvl="1" indent="425195" algn="just" defTabSz="850391">
              <a:buSzTx/>
              <a:buNone/>
              <a:defRPr sz="1116" b="1"/>
            </a:pPr>
            <a:r>
              <a:t>Andrea Kalivodová, sólistka Státní opery ND</a:t>
            </a:r>
          </a:p>
          <a:p>
            <a:pPr marL="0" lvl="1" indent="425195" algn="just" defTabSz="850391">
              <a:buSzTx/>
              <a:buNone/>
              <a:defRPr sz="1116" b="1"/>
            </a:pPr>
            <a:endParaRPr/>
          </a:p>
          <a:p>
            <a:pPr marL="0" indent="0" algn="just" defTabSz="850391">
              <a:buSzTx/>
              <a:buNone/>
              <a:defRPr sz="930"/>
            </a:pPr>
            <a:r>
              <a:t>Pohodový jezdecký zážitek vyhlídkovou trasou MORAVSKOSLEZSKÉHO A OLOMOUCKÉHO KRAJE!</a:t>
            </a:r>
          </a:p>
          <a:p>
            <a:pPr marL="0" indent="0" algn="just" defTabSz="850391">
              <a:buSzTx/>
              <a:buNone/>
              <a:defRPr sz="930"/>
            </a:pPr>
            <a:endParaRPr b="1"/>
          </a:p>
          <a:p>
            <a:pPr marL="159448" indent="-159448" algn="just" defTabSz="850391">
              <a:buSzPts val="1100"/>
              <a:buChar char="❖"/>
              <a:defRPr sz="1116" b="1"/>
            </a:pPr>
            <a:r>
              <a:t>LETOS NOVĚ “ZÁVODNÍ” KRÁLOVSKÁ JÍZDA V RÁMCI ECCE HOMO HISTORIC ŠTERNBERK </a:t>
            </a:r>
          </a:p>
          <a:p>
            <a:pPr marL="159448" indent="-159448" algn="just" defTabSz="850391">
              <a:buSzPts val="1100"/>
              <a:buChar char="❖"/>
              <a:defRPr sz="1116" b="1"/>
            </a:pPr>
            <a:r>
              <a:t>SLAVÍME!!! 100 let závodního okruhu OKOLO PRADĚDU</a:t>
            </a:r>
          </a:p>
          <a:p>
            <a:pPr marL="159448" indent="-159448" algn="just" defTabSz="850391">
              <a:buSzPts val="900"/>
              <a:buChar char="❖"/>
              <a:defRPr sz="930"/>
            </a:pPr>
            <a:r>
              <a:t>Ochutnávka regionálních tradic, řemeslné výroby, kultury, módy, architektury, jedinečných přírodních scenérií a kulinářských originálních produktů</a:t>
            </a:r>
          </a:p>
          <a:p>
            <a:pPr marL="159448" indent="-159448" algn="just" defTabSz="850391">
              <a:buSzPts val="900"/>
              <a:buChar char="❖"/>
              <a:defRPr sz="930"/>
            </a:pPr>
            <a:r>
              <a:t>RELAX V UNIKÁTNÍM LÁZEŇSKÉM PROSTŘEDÍ </a:t>
            </a:r>
          </a:p>
          <a:p>
            <a:pPr marL="159448" indent="-159448" algn="just" defTabSz="850391">
              <a:buSzPts val="900"/>
              <a:buChar char="❖"/>
              <a:defRPr sz="930"/>
            </a:pPr>
            <a:r>
              <a:t>PROSTŘEDÍ, KDE SE NELZE NUDIT A TRADIČNÍ TROFEO NIKÉ PÁRTY KOPŘIVNÁ </a:t>
            </a:r>
          </a:p>
          <a:p>
            <a:pPr marL="159448" indent="-159448" algn="just" defTabSz="850391">
              <a:buSzPts val="900"/>
              <a:buChar char="❖"/>
              <a:defRPr sz="930"/>
            </a:pPr>
            <a:r>
              <a:t>Kontinuální podpora charitativních projektů.</a:t>
            </a:r>
          </a:p>
          <a:p>
            <a:pPr marL="159448" indent="-159448" algn="just" defTabSz="850391">
              <a:buSzPts val="900"/>
              <a:buChar char="❖"/>
              <a:defRPr sz="930"/>
            </a:pPr>
            <a:endParaRPr/>
          </a:p>
          <a:p>
            <a:pPr marL="159448" indent="-159448" algn="just" defTabSz="850391">
              <a:buSzPts val="900"/>
              <a:buChar char="❖"/>
              <a:defRPr sz="930"/>
            </a:pPr>
            <a:r>
              <a:t>AKTIVNÍ ZAPOJENÍ ŠIROKÉ VEŘEJNOSTI - LÁZEŇSKÝ MÓDNÍ SALÓN - promenáda v módě 1. republiky pro veřejnost - od dětí po  seniory</a:t>
            </a:r>
          </a:p>
          <a:p>
            <a:pPr marL="0" lvl="1" indent="425195" algn="just" defTabSz="850391">
              <a:buSzTx/>
              <a:buNone/>
              <a:defRPr sz="1116" b="1"/>
            </a:pPr>
            <a:endParaRPr/>
          </a:p>
          <a:p>
            <a:pPr marL="0" lvl="1" indent="425195" algn="just" defTabSz="850391">
              <a:buSzTx/>
              <a:buNone/>
              <a:defRPr sz="1116" b="1"/>
            </a:pPr>
            <a:endParaRPr/>
          </a:p>
          <a:p>
            <a:pPr marL="0" indent="0" defTabSz="850391">
              <a:buSzTx/>
              <a:buNone/>
              <a:defRPr sz="1302"/>
            </a:pPr>
            <a:r>
              <a:t>           	</a:t>
            </a:r>
          </a:p>
          <a:p>
            <a:pPr marL="0" indent="0" defTabSz="850391">
              <a:buSzTx/>
              <a:buNone/>
              <a:defRPr sz="1302"/>
            </a:pPr>
            <a:endParaRPr/>
          </a:p>
        </p:txBody>
      </p:sp>
      <p:pic>
        <p:nvPicPr>
          <p:cNvPr id="284" name="Google Shape;1046;p45" descr="Google Shape;1046;p45"/>
          <p:cNvPicPr>
            <a:picLocks noChangeAspect="1"/>
          </p:cNvPicPr>
          <p:nvPr/>
        </p:nvPicPr>
        <p:blipFill>
          <a:blip r:embed="rId2"/>
          <a:srcRect t="1889" r="3" b="2389"/>
          <a:stretch>
            <a:fillRect/>
          </a:stretch>
        </p:blipFill>
        <p:spPr>
          <a:xfrm>
            <a:off x="4816631" y="1679173"/>
            <a:ext cx="3954424" cy="259278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54" y="0"/>
                </a:moveTo>
                <a:cubicBezTo>
                  <a:pt x="4859" y="0"/>
                  <a:pt x="0" y="4834"/>
                  <a:pt x="0" y="10798"/>
                </a:cubicBezTo>
                <a:cubicBezTo>
                  <a:pt x="0" y="16763"/>
                  <a:pt x="4859" y="21600"/>
                  <a:pt x="10854" y="21600"/>
                </a:cubicBezTo>
                <a:cubicBezTo>
                  <a:pt x="16351" y="21600"/>
                  <a:pt x="20883" y="17530"/>
                  <a:pt x="21600" y="12256"/>
                </a:cubicBezTo>
                <a:lnTo>
                  <a:pt x="21600" y="9340"/>
                </a:lnTo>
                <a:cubicBezTo>
                  <a:pt x="20883" y="4067"/>
                  <a:pt x="16351" y="0"/>
                  <a:pt x="10854" y="0"/>
                </a:cubicBezTo>
                <a:close/>
              </a:path>
            </a:pathLst>
          </a:custGeom>
          <a:ln w="12700">
            <a:miter lim="400000"/>
          </a:ln>
          <a:effectLst>
            <a:reflection stA="0" endPos="40000" dir="5400000" sy="-100000" algn="bl" rotWithShape="0"/>
          </a:effectLst>
        </p:spPr>
      </p:pic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427;p30"/>
          <p:cNvSpPr txBox="1">
            <a:spLocks noGrp="1"/>
          </p:cNvSpPr>
          <p:nvPr>
            <p:ph type="title"/>
          </p:nvPr>
        </p:nvSpPr>
        <p:spPr>
          <a:xfrm>
            <a:off x="782674" y="350942"/>
            <a:ext cx="3453902" cy="624566"/>
          </a:xfrm>
          <a:prstGeom prst="rect">
            <a:avLst/>
          </a:prstGeom>
        </p:spPr>
        <p:txBody>
          <a:bodyPr/>
          <a:lstStyle>
            <a:lvl1pPr defTabSz="896111">
              <a:defRPr sz="2744"/>
            </a:lvl1pPr>
          </a:lstStyle>
          <a:p>
            <a:r>
              <a:t>TROFEO NIKÉ 2026</a:t>
            </a:r>
          </a:p>
        </p:txBody>
      </p:sp>
      <p:sp>
        <p:nvSpPr>
          <p:cNvPr id="287" name="Google Shape;428;p30"/>
          <p:cNvSpPr txBox="1">
            <a:spLocks noGrp="1"/>
          </p:cNvSpPr>
          <p:nvPr>
            <p:ph type="body" sz="half" idx="1"/>
          </p:nvPr>
        </p:nvSpPr>
        <p:spPr>
          <a:xfrm>
            <a:off x="721714" y="868680"/>
            <a:ext cx="5160925" cy="2956275"/>
          </a:xfrm>
          <a:prstGeom prst="rect">
            <a:avLst/>
          </a:prstGeom>
        </p:spPr>
        <p:txBody>
          <a:bodyPr/>
          <a:lstStyle/>
          <a:p>
            <a:pPr marL="207263" indent="-109727" algn="just" defTabSz="585215">
              <a:lnSpc>
                <a:spcPct val="80000"/>
              </a:lnSpc>
              <a:buSzPts val="800"/>
              <a:buChar char="❖"/>
              <a:defRPr sz="832" b="1" i="1"/>
            </a:pPr>
            <a:r>
              <a:t>ZÁKLADNÍ PROPOZICE (5/2026 zveřejníme kompletní informace)</a:t>
            </a:r>
            <a:endParaRPr b="0" i="0"/>
          </a:p>
          <a:p>
            <a:pPr marL="195071" indent="-97535" algn="just" defTabSz="585215">
              <a:lnSpc>
                <a:spcPct val="80000"/>
              </a:lnSpc>
              <a:buSzTx/>
              <a:buNone/>
              <a:defRPr sz="832"/>
            </a:pPr>
            <a:endParaRPr b="0" i="0"/>
          </a:p>
          <a:p>
            <a:pPr marL="195071" indent="-97535" algn="just" defTabSz="585215">
              <a:lnSpc>
                <a:spcPct val="80000"/>
              </a:lnSpc>
              <a:buSzTx/>
              <a:buNone/>
              <a:defRPr sz="832"/>
            </a:pPr>
            <a:endParaRPr b="0" i="0"/>
          </a:p>
          <a:p>
            <a:pPr marL="195071" indent="-97535" algn="just" defTabSz="585215">
              <a:lnSpc>
                <a:spcPct val="80000"/>
              </a:lnSpc>
              <a:buSzTx/>
              <a:buNone/>
              <a:defRPr sz="832"/>
            </a:pPr>
            <a:r>
              <a:t>ZPOMAL A ROZHLÉDNI SE… dobrodružná jízda křížem krážem masívem čistých podmanivých Jeseníků! </a:t>
            </a:r>
          </a:p>
          <a:p>
            <a:pPr marL="195071" indent="-97535" algn="just" defTabSz="585215">
              <a:lnSpc>
                <a:spcPct val="80000"/>
              </a:lnSpc>
              <a:buSzTx/>
              <a:buNone/>
              <a:defRPr sz="832"/>
            </a:pPr>
            <a:r>
              <a:t>CO SE MÁ STÁT, STANE SE … pojďte se stát součástí víkendu, na který se nezapomíná! </a:t>
            </a:r>
          </a:p>
          <a:p>
            <a:pPr marL="195071" indent="-97535" algn="just" defTabSz="585215">
              <a:lnSpc>
                <a:spcPct val="80000"/>
              </a:lnSpc>
              <a:buSzTx/>
              <a:buNone/>
              <a:defRPr sz="832"/>
            </a:pPr>
            <a:endParaRPr/>
          </a:p>
          <a:p>
            <a:pPr marL="195071" indent="-97535" algn="just" defTabSz="585215">
              <a:lnSpc>
                <a:spcPct val="85000"/>
              </a:lnSpc>
              <a:buSzTx/>
              <a:buNone/>
              <a:defRPr sz="832" b="1"/>
            </a:pPr>
            <a:r>
              <a:t>10. 9. : MALÁ MORÁVKA - HORSKÝ RESORT KOPŘIVNÁ </a:t>
            </a:r>
          </a:p>
          <a:p>
            <a:pPr marL="195071" indent="-97535" algn="just" defTabSz="585215">
              <a:lnSpc>
                <a:spcPct val="85000"/>
              </a:lnSpc>
              <a:buSzTx/>
              <a:buNone/>
              <a:defRPr sz="832" b="1"/>
            </a:pPr>
            <a:endParaRPr/>
          </a:p>
          <a:p>
            <a:pPr marL="195071" indent="-97535" algn="just" defTabSz="585215">
              <a:lnSpc>
                <a:spcPct val="85000"/>
              </a:lnSpc>
              <a:buSzTx/>
              <a:buNone/>
              <a:defRPr sz="832" b="1"/>
            </a:pPr>
            <a:r>
              <a:t>11. 9.: MALÁ MORÁVKA - KRNOV - MĚSTO ALBRECHTICE - TŘEMEŠNÁ / ÚZKOKOLEJKA - SLEZSKÉ RUDOLTICE / ZÁMEK - SMYČCOVÝ ORCHESTR JESENÍK </a:t>
            </a:r>
          </a:p>
          <a:p>
            <a:pPr marL="195071" indent="-97535" algn="just" defTabSz="585215">
              <a:lnSpc>
                <a:spcPct val="85000"/>
              </a:lnSpc>
              <a:buSzTx/>
              <a:buNone/>
              <a:defRPr sz="832" b="1"/>
            </a:pPr>
            <a:endParaRPr/>
          </a:p>
          <a:p>
            <a:pPr marL="195071" indent="-97535" algn="just" defTabSz="585215">
              <a:lnSpc>
                <a:spcPct val="85000"/>
              </a:lnSpc>
              <a:buSzTx/>
              <a:buNone/>
              <a:defRPr sz="832" b="1"/>
            </a:pPr>
            <a:r>
              <a:t>12.9.: 100 LET ZÁVODNÍHO OKRUHU “OKOLO PRADĚDU” PRIESSNITZOVY LÉČEBNÉ LÁZNĚ - JESENÍK - MALÁ MORÁVKA </a:t>
            </a:r>
          </a:p>
          <a:p>
            <a:pPr marL="195071" indent="-97535" algn="just" defTabSz="585215">
              <a:lnSpc>
                <a:spcPct val="85000"/>
              </a:lnSpc>
              <a:buSzTx/>
              <a:buNone/>
              <a:defRPr sz="832" b="1"/>
            </a:pPr>
            <a:endParaRPr/>
          </a:p>
          <a:p>
            <a:pPr marL="195071" indent="-97535" algn="just" defTabSz="585215">
              <a:lnSpc>
                <a:spcPct val="85000"/>
              </a:lnSpc>
              <a:buSzTx/>
              <a:buNone/>
              <a:defRPr sz="832" b="1"/>
            </a:pPr>
            <a:r>
              <a:t>        TROFEO NIKÉ PÁRTY - místo, kde se nelze nudit…! </a:t>
            </a:r>
          </a:p>
          <a:p>
            <a:pPr marL="195071" indent="-97535" algn="just" defTabSz="585215">
              <a:lnSpc>
                <a:spcPct val="85000"/>
              </a:lnSpc>
              <a:buSzTx/>
              <a:buNone/>
              <a:defRPr sz="832" b="1"/>
            </a:pPr>
            <a:endParaRPr/>
          </a:p>
          <a:p>
            <a:pPr marL="195071" indent="-97535" algn="just" defTabSz="585215">
              <a:lnSpc>
                <a:spcPct val="85000"/>
              </a:lnSpc>
              <a:buSzTx/>
              <a:buNone/>
              <a:defRPr sz="832" b="1"/>
            </a:pPr>
            <a:r>
              <a:t>13.9.: MALÁ MORÁVKA - ECCE HOMO ŠTERBERK - HORSKÉ LÁZNĚ KARLOVA STUDÁNKA / HUDEBNÍ HALA </a:t>
            </a:r>
          </a:p>
          <a:p>
            <a:pPr marL="195071" indent="-97535" algn="just" defTabSz="585215">
              <a:lnSpc>
                <a:spcPct val="85000"/>
              </a:lnSpc>
              <a:buSzTx/>
              <a:buNone/>
              <a:defRPr sz="832" b="1"/>
            </a:pPr>
            <a:endParaRPr/>
          </a:p>
          <a:p>
            <a:pPr marL="195071" indent="-97535" algn="just" defTabSz="585215">
              <a:lnSpc>
                <a:spcPct val="85000"/>
              </a:lnSpc>
              <a:buSzTx/>
              <a:buNone/>
              <a:defRPr sz="832" b="1"/>
            </a:pPr>
            <a:r>
              <a:t>ANDREA KALIVODOVÁ </a:t>
            </a:r>
          </a:p>
          <a:p>
            <a:pPr marL="195071" indent="-97535" algn="just" defTabSz="585215">
              <a:lnSpc>
                <a:spcPct val="85000"/>
              </a:lnSpc>
              <a:buSzTx/>
              <a:buNone/>
              <a:defRPr sz="832" b="1"/>
            </a:pPr>
            <a:r>
              <a:t>FELIX SLOVÁČEK </a:t>
            </a:r>
          </a:p>
          <a:p>
            <a:pPr marL="195071" indent="-97535" algn="just" defTabSz="585215">
              <a:lnSpc>
                <a:spcPct val="85000"/>
              </a:lnSpc>
              <a:buSzTx/>
              <a:buNone/>
              <a:defRPr sz="832" b="1"/>
            </a:pPr>
            <a:r>
              <a:t>SMYČCOVÝ ORCHESTR JESENÍK </a:t>
            </a:r>
          </a:p>
          <a:p>
            <a:pPr marL="195071" indent="-97535" defTabSz="585215">
              <a:lnSpc>
                <a:spcPct val="85000"/>
              </a:lnSpc>
              <a:buSzTx/>
              <a:buNone/>
              <a:defRPr sz="832" b="1"/>
            </a:pPr>
            <a:r>
              <a:t>          </a:t>
            </a:r>
          </a:p>
        </p:txBody>
      </p:sp>
      <p:pic>
        <p:nvPicPr>
          <p:cNvPr id="288" name="Google Shape;429;p30" descr="Google Shape;429;p30"/>
          <p:cNvPicPr>
            <a:picLocks noGrp="1" noChangeAspect="1"/>
          </p:cNvPicPr>
          <p:nvPr>
            <p:ph type="pic" idx="21"/>
          </p:nvPr>
        </p:nvPicPr>
        <p:blipFill>
          <a:blip r:embed="rId2"/>
          <a:srcRect l="13110" t="14" r="36312"/>
          <a:stretch>
            <a:fillRect/>
          </a:stretch>
        </p:blipFill>
        <p:spPr>
          <a:xfrm>
            <a:off x="5981698" y="1006110"/>
            <a:ext cx="2468961" cy="313128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798" y="0"/>
                </a:moveTo>
                <a:cubicBezTo>
                  <a:pt x="4834" y="0"/>
                  <a:pt x="0" y="4835"/>
                  <a:pt x="0" y="10800"/>
                </a:cubicBezTo>
                <a:cubicBezTo>
                  <a:pt x="0" y="16765"/>
                  <a:pt x="4834" y="21600"/>
                  <a:pt x="10798" y="21600"/>
                </a:cubicBezTo>
                <a:cubicBezTo>
                  <a:pt x="16763" y="21600"/>
                  <a:pt x="21600" y="16765"/>
                  <a:pt x="21600" y="10800"/>
                </a:cubicBezTo>
                <a:cubicBezTo>
                  <a:pt x="21600" y="4835"/>
                  <a:pt x="16763" y="0"/>
                  <a:pt x="10798" y="0"/>
                </a:cubicBezTo>
                <a:close/>
              </a:path>
            </a:pathLst>
          </a:custGeom>
        </p:spPr>
      </p:pic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Google Shape;451;p32"/>
          <p:cNvSpPr txBox="1">
            <a:spLocks noGrp="1"/>
          </p:cNvSpPr>
          <p:nvPr>
            <p:ph type="title"/>
          </p:nvPr>
        </p:nvSpPr>
        <p:spPr>
          <a:xfrm>
            <a:off x="559417" y="366035"/>
            <a:ext cx="4713859" cy="1339502"/>
          </a:xfrm>
          <a:prstGeom prst="rect">
            <a:avLst/>
          </a:prstGeom>
        </p:spPr>
        <p:txBody>
          <a:bodyPr/>
          <a:lstStyle/>
          <a:p>
            <a:pPr algn="l" defTabSz="868680">
              <a:defRPr sz="2280"/>
            </a:pPr>
            <a:r>
              <a:t>TROFEO NIKÉ 2026</a:t>
            </a:r>
          </a:p>
          <a:p>
            <a:pPr algn="l" defTabSz="868680">
              <a:defRPr sz="2280"/>
            </a:pPr>
            <a:r>
              <a:rPr sz="2660"/>
              <a:t>Významné eventy obdobného charakteru</a:t>
            </a:r>
          </a:p>
        </p:txBody>
      </p:sp>
      <p:sp>
        <p:nvSpPr>
          <p:cNvPr id="291" name="Google Shape;452;p32"/>
          <p:cNvSpPr txBox="1">
            <a:spLocks noGrp="1"/>
          </p:cNvSpPr>
          <p:nvPr>
            <p:ph type="body" sz="half" idx="1"/>
          </p:nvPr>
        </p:nvSpPr>
        <p:spPr>
          <a:xfrm>
            <a:off x="422256" y="1795334"/>
            <a:ext cx="4713857" cy="2982131"/>
          </a:xfrm>
          <a:prstGeom prst="rect">
            <a:avLst/>
          </a:prstGeom>
        </p:spPr>
        <p:txBody>
          <a:bodyPr/>
          <a:lstStyle/>
          <a:p>
            <a:pPr marL="0" indent="152400">
              <a:lnSpc>
                <a:spcPct val="95000"/>
              </a:lnSpc>
              <a:buSzTx/>
              <a:buNone/>
              <a:defRPr b="1">
                <a:solidFill>
                  <a:srgbClr val="333333"/>
                </a:solidFill>
              </a:defRPr>
            </a:pPr>
            <a:r>
              <a:t>REFERENCE 2005–2025, celkově 25 ročníků na území ČR, Slovenska a Polska.</a:t>
            </a:r>
          </a:p>
          <a:p>
            <a:pPr marL="304800" indent="-152400">
              <a:lnSpc>
                <a:spcPct val="95000"/>
              </a:lnSpc>
              <a:buSzTx/>
              <a:buNone/>
              <a:defRPr b="1">
                <a:solidFill>
                  <a:srgbClr val="333333"/>
                </a:solidFill>
              </a:defRPr>
            </a:pPr>
            <a:endParaRPr/>
          </a:p>
          <a:p>
            <a:pPr marL="304800" indent="-152400">
              <a:lnSpc>
                <a:spcPct val="95000"/>
              </a:lnSpc>
              <a:buSzTx/>
              <a:buNone/>
              <a:defRPr sz="1600" b="1">
                <a:solidFill>
                  <a:srgbClr val="333333"/>
                </a:solidFill>
              </a:defRPr>
            </a:pPr>
            <a:r>
              <a:t>        </a:t>
            </a:r>
            <a:r>
              <a:rPr sz="1200"/>
              <a:t>TROFEO NIKÉ ŠTÚROVO 		2005</a:t>
            </a:r>
          </a:p>
          <a:p>
            <a:pPr marL="304800" indent="-152400">
              <a:lnSpc>
                <a:spcPct val="95000"/>
              </a:lnSpc>
              <a:buSzTx/>
              <a:buNone/>
              <a:defRPr b="1">
                <a:solidFill>
                  <a:srgbClr val="333333"/>
                </a:solidFill>
              </a:defRPr>
            </a:pPr>
            <a:r>
              <a:t>           TROFEO NIKÉ SILESIA 		2006       </a:t>
            </a:r>
          </a:p>
          <a:p>
            <a:pPr marL="304800" indent="-152400">
              <a:lnSpc>
                <a:spcPct val="95000"/>
              </a:lnSpc>
              <a:buSzTx/>
              <a:buNone/>
              <a:defRPr b="1">
                <a:solidFill>
                  <a:srgbClr val="333333"/>
                </a:solidFill>
              </a:defRPr>
            </a:pPr>
            <a:r>
              <a:t>           TROFEO NIKÉ BOHEMIA 		2007 </a:t>
            </a:r>
          </a:p>
          <a:p>
            <a:pPr marL="304800" indent="-152400">
              <a:lnSpc>
                <a:spcPct val="95000"/>
              </a:lnSpc>
              <a:buSzTx/>
              <a:buNone/>
              <a:defRPr b="1">
                <a:solidFill>
                  <a:srgbClr val="333333"/>
                </a:solidFill>
              </a:defRPr>
            </a:pPr>
            <a:r>
              <a:t>           TROFEO NIKÉ SCHENGEN 	                      2008</a:t>
            </a:r>
          </a:p>
          <a:p>
            <a:pPr marL="304800" indent="-152400">
              <a:lnSpc>
                <a:spcPct val="95000"/>
              </a:lnSpc>
              <a:buSzTx/>
              <a:buNone/>
              <a:defRPr b="1">
                <a:solidFill>
                  <a:srgbClr val="333333"/>
                </a:solidFill>
              </a:defRPr>
            </a:pPr>
            <a:endParaRPr/>
          </a:p>
          <a:p>
            <a:pPr marL="304800" indent="-152400">
              <a:lnSpc>
                <a:spcPct val="95000"/>
              </a:lnSpc>
              <a:buSzTx/>
              <a:buNone/>
              <a:defRPr b="1">
                <a:solidFill>
                  <a:srgbClr val="333333"/>
                </a:solidFill>
              </a:defRPr>
            </a:pPr>
            <a:r>
              <a:t>	       TROFEO NIKÉ BOHEMIA 		2009</a:t>
            </a:r>
          </a:p>
          <a:p>
            <a:pPr marL="304800" indent="-152400">
              <a:lnSpc>
                <a:spcPct val="95000"/>
              </a:lnSpc>
              <a:buSzTx/>
              <a:buNone/>
              <a:defRPr b="1">
                <a:solidFill>
                  <a:srgbClr val="333333"/>
                </a:solidFill>
              </a:defRPr>
            </a:pPr>
            <a:r>
              <a:t>           TROFEO NIKÉ BOHEMIA 		2010</a:t>
            </a:r>
          </a:p>
          <a:p>
            <a:pPr marL="304800" indent="-152400">
              <a:lnSpc>
                <a:spcPct val="95000"/>
              </a:lnSpc>
              <a:buSzTx/>
              <a:buNone/>
              <a:defRPr b="1">
                <a:solidFill>
                  <a:srgbClr val="333333"/>
                </a:solidFill>
              </a:defRPr>
            </a:pPr>
            <a:r>
              <a:t>	       TROFEO NIKÉ BOHEMIA 		2011 </a:t>
            </a:r>
          </a:p>
          <a:p>
            <a:pPr marL="304800" indent="-152400">
              <a:lnSpc>
                <a:spcPct val="95000"/>
              </a:lnSpc>
              <a:buSzTx/>
              <a:buNone/>
              <a:defRPr b="1">
                <a:solidFill>
                  <a:srgbClr val="333333"/>
                </a:solidFill>
              </a:defRPr>
            </a:pPr>
            <a:r>
              <a:t>	       TROFEO NIKÉ BOHEMIA 		2012</a:t>
            </a:r>
          </a:p>
          <a:p>
            <a:pPr marL="304800" indent="-152400">
              <a:lnSpc>
                <a:spcPct val="95000"/>
              </a:lnSpc>
              <a:buSzTx/>
              <a:buNone/>
              <a:defRPr b="1">
                <a:solidFill>
                  <a:srgbClr val="333333"/>
                </a:solidFill>
              </a:defRPr>
            </a:pPr>
            <a:endParaRPr/>
          </a:p>
          <a:p>
            <a:pPr marL="304800" indent="-152400">
              <a:lnSpc>
                <a:spcPct val="95000"/>
              </a:lnSpc>
              <a:buSzTx/>
              <a:buNone/>
              <a:defRPr b="1">
                <a:solidFill>
                  <a:srgbClr val="333333"/>
                </a:solidFill>
              </a:defRPr>
            </a:pPr>
            <a:r>
              <a:t>	       TROFEO SKI JESENÍKY 		2014 </a:t>
            </a:r>
          </a:p>
          <a:p>
            <a:pPr marL="304800" indent="-152400">
              <a:lnSpc>
                <a:spcPct val="95000"/>
              </a:lnSpc>
              <a:buSzTx/>
              <a:buNone/>
              <a:defRPr b="1">
                <a:solidFill>
                  <a:srgbClr val="333333"/>
                </a:solidFill>
              </a:defRPr>
            </a:pPr>
            <a:r>
              <a:t>	       TROFEO NIKÉ JESENÍKY 	             2015-2024</a:t>
            </a:r>
          </a:p>
          <a:p>
            <a:pPr marL="304800" indent="-152400">
              <a:lnSpc>
                <a:spcPct val="95000"/>
              </a:lnSpc>
              <a:buSzTx/>
              <a:buNone/>
              <a:defRPr b="1">
                <a:solidFill>
                  <a:srgbClr val="333333"/>
                </a:solidFill>
              </a:defRPr>
            </a:pPr>
            <a:r>
              <a:t>           TROFEO NIKÉ                                                2025</a:t>
            </a:r>
          </a:p>
        </p:txBody>
      </p:sp>
      <p:pic>
        <p:nvPicPr>
          <p:cNvPr id="292" name="Google Shape;1044;p45" descr="Google Shape;1044;p45"/>
          <p:cNvPicPr>
            <a:picLocks noChangeAspect="1"/>
          </p:cNvPicPr>
          <p:nvPr/>
        </p:nvPicPr>
        <p:blipFill>
          <a:blip r:embed="rId2"/>
          <a:srcRect t="9918" b="9916"/>
          <a:stretch>
            <a:fillRect/>
          </a:stretch>
        </p:blipFill>
        <p:spPr>
          <a:xfrm>
            <a:off x="6074772" y="2805781"/>
            <a:ext cx="1295213" cy="15938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10" y="0"/>
                </a:moveTo>
                <a:cubicBezTo>
                  <a:pt x="629" y="0"/>
                  <a:pt x="0" y="512"/>
                  <a:pt x="0" y="1146"/>
                </a:cubicBezTo>
                <a:lnTo>
                  <a:pt x="0" y="20449"/>
                </a:lnTo>
                <a:cubicBezTo>
                  <a:pt x="0" y="21083"/>
                  <a:pt x="629" y="21600"/>
                  <a:pt x="1410" y="21600"/>
                </a:cubicBezTo>
                <a:lnTo>
                  <a:pt x="20184" y="21600"/>
                </a:lnTo>
                <a:cubicBezTo>
                  <a:pt x="20964" y="21600"/>
                  <a:pt x="21600" y="21083"/>
                  <a:pt x="21600" y="20449"/>
                </a:cubicBezTo>
                <a:lnTo>
                  <a:pt x="21600" y="1146"/>
                </a:lnTo>
                <a:cubicBezTo>
                  <a:pt x="21600" y="512"/>
                  <a:pt x="20964" y="0"/>
                  <a:pt x="20184" y="0"/>
                </a:cubicBezTo>
                <a:lnTo>
                  <a:pt x="1410" y="0"/>
                </a:lnTo>
                <a:close/>
              </a:path>
            </a:pathLst>
          </a:custGeom>
          <a:ln w="12700">
            <a:miter lim="400000"/>
          </a:ln>
        </p:spPr>
      </p:pic>
      <p:pic>
        <p:nvPicPr>
          <p:cNvPr id="293" name="Google Shape;1045;p45" descr="Google Shape;1045;p45"/>
          <p:cNvPicPr>
            <a:picLocks noChangeAspect="1"/>
          </p:cNvPicPr>
          <p:nvPr/>
        </p:nvPicPr>
        <p:blipFill>
          <a:blip r:embed="rId3"/>
          <a:srcRect t="3593" r="4" b="3598"/>
          <a:stretch>
            <a:fillRect/>
          </a:stretch>
        </p:blipFill>
        <p:spPr>
          <a:xfrm>
            <a:off x="5761042" y="862440"/>
            <a:ext cx="2354661" cy="151328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888" y="0"/>
                </a:moveTo>
                <a:cubicBezTo>
                  <a:pt x="398" y="0"/>
                  <a:pt x="0" y="619"/>
                  <a:pt x="0" y="1382"/>
                </a:cubicBezTo>
                <a:lnTo>
                  <a:pt x="0" y="20218"/>
                </a:lnTo>
                <a:cubicBezTo>
                  <a:pt x="0" y="20981"/>
                  <a:pt x="398" y="21600"/>
                  <a:pt x="888" y="21600"/>
                </a:cubicBezTo>
                <a:lnTo>
                  <a:pt x="20712" y="21600"/>
                </a:lnTo>
                <a:cubicBezTo>
                  <a:pt x="21202" y="21600"/>
                  <a:pt x="21600" y="20981"/>
                  <a:pt x="21600" y="20218"/>
                </a:cubicBezTo>
                <a:lnTo>
                  <a:pt x="21600" y="1382"/>
                </a:lnTo>
                <a:cubicBezTo>
                  <a:pt x="21600" y="619"/>
                  <a:pt x="21202" y="0"/>
                  <a:pt x="20712" y="0"/>
                </a:cubicBezTo>
                <a:lnTo>
                  <a:pt x="888" y="0"/>
                </a:lnTo>
                <a:close/>
              </a:path>
            </a:pathLst>
          </a:cu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427;p30"/>
          <p:cNvSpPr txBox="1">
            <a:spLocks noGrp="1"/>
          </p:cNvSpPr>
          <p:nvPr>
            <p:ph type="title"/>
          </p:nvPr>
        </p:nvSpPr>
        <p:spPr>
          <a:xfrm>
            <a:off x="595885" y="553059"/>
            <a:ext cx="4721480" cy="1339502"/>
          </a:xfrm>
          <a:prstGeom prst="rect">
            <a:avLst/>
          </a:prstGeom>
        </p:spPr>
        <p:txBody>
          <a:bodyPr/>
          <a:lstStyle/>
          <a:p>
            <a:pPr algn="l">
              <a:defRPr sz="2800"/>
            </a:pPr>
            <a:r>
              <a:t>TROFEO NIKÉ  POMÁHÁ </a:t>
            </a:r>
          </a:p>
          <a:p>
            <a:pPr algn="l">
              <a:defRPr sz="2800"/>
            </a:pPr>
            <a:r>
              <a:t>TROFEO NIKÉ SPÁJA </a:t>
            </a:r>
          </a:p>
        </p:txBody>
      </p:sp>
      <p:sp>
        <p:nvSpPr>
          <p:cNvPr id="296" name="Google Shape;428;p30"/>
          <p:cNvSpPr txBox="1">
            <a:spLocks noGrp="1"/>
          </p:cNvSpPr>
          <p:nvPr>
            <p:ph type="body" sz="quarter" idx="1"/>
          </p:nvPr>
        </p:nvSpPr>
        <p:spPr>
          <a:xfrm>
            <a:off x="595885" y="1406715"/>
            <a:ext cx="6060087" cy="536385"/>
          </a:xfrm>
          <a:prstGeom prst="rect">
            <a:avLst/>
          </a:prstGeom>
        </p:spPr>
        <p:txBody>
          <a:bodyPr/>
          <a:lstStyle/>
          <a:p>
            <a:pPr marL="0" indent="0" defTabSz="539495">
              <a:buSzTx/>
              <a:buNone/>
              <a:defRPr sz="708" b="1"/>
            </a:pPr>
            <a:r>
              <a:t>Přímým příjemcům jsme věnovali v ročnících 2017–2025 více než 450 000 Kč.</a:t>
            </a:r>
          </a:p>
          <a:p>
            <a:pPr marL="0" indent="0" defTabSz="539495">
              <a:buSzTx/>
              <a:buNone/>
              <a:defRPr sz="708" b="1"/>
            </a:pPr>
            <a:r>
              <a:t>TROFEO NIKÉ spojuje… 24. ročník velmi solidárně napříč partnerskými kraji podpořil POVODNĚ 2024.</a:t>
            </a:r>
          </a:p>
          <a:p>
            <a:pPr marL="0" indent="0" defTabSz="539495">
              <a:buSzTx/>
              <a:buNone/>
              <a:defRPr sz="708" b="1"/>
            </a:pPr>
            <a:r>
              <a:t>26. ročník bude pokračovat EPILOGEM 26.9. 2026 - POCTA KARLU LOPRAISOVI NA VALAŠSKÉM SLAVÍNĚ, ROŽNOV POD RADHOŠTĚM</a:t>
            </a:r>
          </a:p>
        </p:txBody>
      </p:sp>
      <p:pic>
        <p:nvPicPr>
          <p:cNvPr id="297" name="Google Shape;1045;p45" descr="Google Shape;1045;p45"/>
          <p:cNvPicPr>
            <a:picLocks noChangeAspect="1"/>
          </p:cNvPicPr>
          <p:nvPr/>
        </p:nvPicPr>
        <p:blipFill>
          <a:blip r:embed="rId2"/>
          <a:srcRect t="1798" r="4" b="1803"/>
          <a:stretch>
            <a:fillRect/>
          </a:stretch>
        </p:blipFill>
        <p:spPr>
          <a:xfrm>
            <a:off x="6020122" y="2310909"/>
            <a:ext cx="2354660" cy="151328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888" y="0"/>
                </a:moveTo>
                <a:cubicBezTo>
                  <a:pt x="398" y="0"/>
                  <a:pt x="0" y="619"/>
                  <a:pt x="0" y="1382"/>
                </a:cubicBezTo>
                <a:lnTo>
                  <a:pt x="0" y="20218"/>
                </a:lnTo>
                <a:cubicBezTo>
                  <a:pt x="0" y="20981"/>
                  <a:pt x="398" y="21600"/>
                  <a:pt x="888" y="21600"/>
                </a:cubicBezTo>
                <a:lnTo>
                  <a:pt x="20712" y="21600"/>
                </a:lnTo>
                <a:cubicBezTo>
                  <a:pt x="21202" y="21600"/>
                  <a:pt x="21600" y="20981"/>
                  <a:pt x="21600" y="20218"/>
                </a:cubicBezTo>
                <a:lnTo>
                  <a:pt x="21600" y="1382"/>
                </a:lnTo>
                <a:cubicBezTo>
                  <a:pt x="21600" y="619"/>
                  <a:pt x="21202" y="0"/>
                  <a:pt x="20712" y="0"/>
                </a:cubicBezTo>
                <a:lnTo>
                  <a:pt x="888" y="0"/>
                </a:lnTo>
                <a:close/>
              </a:path>
            </a:pathLst>
          </a:custGeom>
          <a:ln w="12700">
            <a:miter lim="400000"/>
          </a:ln>
        </p:spPr>
      </p:pic>
      <p:pic>
        <p:nvPicPr>
          <p:cNvPr id="298" name="Google Shape;1045;p45" descr="Google Shape;1045;p45"/>
          <p:cNvPicPr>
            <a:picLocks noChangeAspect="1"/>
          </p:cNvPicPr>
          <p:nvPr/>
        </p:nvPicPr>
        <p:blipFill>
          <a:blip r:embed="rId3"/>
          <a:srcRect l="4123" r="4126" b="6"/>
          <a:stretch>
            <a:fillRect/>
          </a:stretch>
        </p:blipFill>
        <p:spPr>
          <a:xfrm>
            <a:off x="3394619" y="2310909"/>
            <a:ext cx="2354660" cy="151328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888" y="0"/>
                </a:moveTo>
                <a:cubicBezTo>
                  <a:pt x="398" y="0"/>
                  <a:pt x="0" y="619"/>
                  <a:pt x="0" y="1382"/>
                </a:cubicBezTo>
                <a:lnTo>
                  <a:pt x="0" y="20218"/>
                </a:lnTo>
                <a:cubicBezTo>
                  <a:pt x="0" y="20981"/>
                  <a:pt x="398" y="21600"/>
                  <a:pt x="888" y="21600"/>
                </a:cubicBezTo>
                <a:lnTo>
                  <a:pt x="20712" y="21600"/>
                </a:lnTo>
                <a:cubicBezTo>
                  <a:pt x="21202" y="21600"/>
                  <a:pt x="21600" y="20981"/>
                  <a:pt x="21600" y="20218"/>
                </a:cubicBezTo>
                <a:lnTo>
                  <a:pt x="21600" y="1382"/>
                </a:lnTo>
                <a:cubicBezTo>
                  <a:pt x="21600" y="619"/>
                  <a:pt x="21202" y="0"/>
                  <a:pt x="20712" y="0"/>
                </a:cubicBezTo>
                <a:lnTo>
                  <a:pt x="888" y="0"/>
                </a:lnTo>
                <a:close/>
              </a:path>
            </a:pathLst>
          </a:custGeom>
          <a:ln w="12700">
            <a:miter lim="400000"/>
          </a:ln>
        </p:spPr>
      </p:pic>
      <p:pic>
        <p:nvPicPr>
          <p:cNvPr id="299" name="Google Shape;1045;p45" descr="Google Shape;1045;p45"/>
          <p:cNvPicPr>
            <a:picLocks noChangeAspect="1"/>
          </p:cNvPicPr>
          <p:nvPr/>
        </p:nvPicPr>
        <p:blipFill>
          <a:blip r:embed="rId4"/>
          <a:srcRect t="8445" r="4" b="8450"/>
          <a:stretch>
            <a:fillRect/>
          </a:stretch>
        </p:blipFill>
        <p:spPr>
          <a:xfrm>
            <a:off x="769117" y="2310909"/>
            <a:ext cx="2354660" cy="151328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888" y="0"/>
                </a:moveTo>
                <a:cubicBezTo>
                  <a:pt x="398" y="0"/>
                  <a:pt x="0" y="619"/>
                  <a:pt x="0" y="1382"/>
                </a:cubicBezTo>
                <a:lnTo>
                  <a:pt x="0" y="20218"/>
                </a:lnTo>
                <a:cubicBezTo>
                  <a:pt x="0" y="20981"/>
                  <a:pt x="398" y="21600"/>
                  <a:pt x="888" y="21600"/>
                </a:cubicBezTo>
                <a:lnTo>
                  <a:pt x="20712" y="21600"/>
                </a:lnTo>
                <a:cubicBezTo>
                  <a:pt x="21202" y="21600"/>
                  <a:pt x="21600" y="20981"/>
                  <a:pt x="21600" y="20218"/>
                </a:cubicBezTo>
                <a:lnTo>
                  <a:pt x="21600" y="1382"/>
                </a:lnTo>
                <a:cubicBezTo>
                  <a:pt x="21600" y="619"/>
                  <a:pt x="21202" y="0"/>
                  <a:pt x="20712" y="0"/>
                </a:cubicBezTo>
                <a:lnTo>
                  <a:pt x="888" y="0"/>
                </a:lnTo>
                <a:close/>
              </a:path>
            </a:pathLst>
          </a:custGeom>
          <a:ln w="12700">
            <a:miter lim="400000"/>
          </a:ln>
        </p:spPr>
      </p:pic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Vintage Cars Show Project Proposal by Slidesgo">
  <a:themeElements>
    <a:clrScheme name="Vintage Cars Show Project Proposal by Slidesgo">
      <a:dk1>
        <a:srgbClr val="000000"/>
      </a:dk1>
      <a:lt1>
        <a:srgbClr val="FCF5E9"/>
      </a:lt1>
      <a:dk2>
        <a:srgbClr val="A7A7A7"/>
      </a:dk2>
      <a:lt2>
        <a:srgbClr val="535353"/>
      </a:lt2>
      <a:accent1>
        <a:srgbClr val="E4E4E2"/>
      </a:accent1>
      <a:accent2>
        <a:srgbClr val="8F8F8F"/>
      </a:accent2>
      <a:accent3>
        <a:srgbClr val="6E6E6E"/>
      </a:accent3>
      <a:accent4>
        <a:srgbClr val="4D4D4D"/>
      </a:accent4>
      <a:accent5>
        <a:srgbClr val="2B2B2B"/>
      </a:accent5>
      <a:accent6>
        <a:srgbClr val="0A0A0A"/>
      </a:accent6>
      <a:hlink>
        <a:srgbClr val="0000FF"/>
      </a:hlink>
      <a:folHlink>
        <a:srgbClr val="FF00FF"/>
      </a:folHlink>
    </a:clrScheme>
    <a:fontScheme name="Vintage Cars Show Project Proposal by Slidesgo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Vintage Cars Show Project Proposal by Slidesg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643517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Vintage Cars Show Project Proposal by Slidesgo">
  <a:themeElements>
    <a:clrScheme name="Vintage Cars Show Project Proposal by Slidesgo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E4E4E2"/>
      </a:accent1>
      <a:accent2>
        <a:srgbClr val="8F8F8F"/>
      </a:accent2>
      <a:accent3>
        <a:srgbClr val="6E6E6E"/>
      </a:accent3>
      <a:accent4>
        <a:srgbClr val="4D4D4D"/>
      </a:accent4>
      <a:accent5>
        <a:srgbClr val="2B2B2B"/>
      </a:accent5>
      <a:accent6>
        <a:srgbClr val="0A0A0A"/>
      </a:accent6>
      <a:hlink>
        <a:srgbClr val="0000FF"/>
      </a:hlink>
      <a:folHlink>
        <a:srgbClr val="FF00FF"/>
      </a:folHlink>
    </a:clrScheme>
    <a:fontScheme name="Vintage Cars Show Project Proposal by Slidesgo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Vintage Cars Show Project Proposal by Slidesg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643517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477</Words>
  <Application>Microsoft Macintosh PowerPoint</Application>
  <PresentationFormat>Předvádění na obrazovce (16:9)</PresentationFormat>
  <Paragraphs>68</Paragraphs>
  <Slides>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10" baseType="lpstr">
      <vt:lpstr>Arial</vt:lpstr>
      <vt:lpstr>Helvetica</vt:lpstr>
      <vt:lpstr>Lobster Two</vt:lpstr>
      <vt:lpstr>Open Sans Medium</vt:lpstr>
      <vt:lpstr>Vintage Cars Show Project Proposal by Slidesgo</vt:lpstr>
      <vt:lpstr>TROFEO NIKÉ 2026 ZPOMAL  A ROZHLÉDNI SE… Organizátor: FEMININE s.r.o., K. Čapka 84/6, 792 01 Bruntál www.trofeonike.cz </vt:lpstr>
      <vt:lpstr>TROFEO NIKÉ 2026</vt:lpstr>
      <vt:lpstr>TROFEO NIKÉ 2026</vt:lpstr>
      <vt:lpstr>TROFEO NIKÉ 2026 Významné eventy obdobného charakteru</vt:lpstr>
      <vt:lpstr>TROFEO NIKÉ  POMÁHÁ  TROFEO NIKÉ SPÁJA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TROFEO NIKÉ 2026 ZPOMAL  A ROZHLÉDNI SE… Organizátor: FEMININE s.r.o., K. Čapka 84/6, 792 01 Bruntál www.trofeonike.cz </dc:title>
  <cp:lastModifiedBy>Miloslav Vanek</cp:lastModifiedBy>
  <cp:revision>1</cp:revision>
  <dcterms:modified xsi:type="dcterms:W3CDTF">2026-04-23T21:26:32Z</dcterms:modified>
</cp:coreProperties>
</file>